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4" r:id="rId5"/>
    <p:sldId id="266" r:id="rId6"/>
    <p:sldId id="258" r:id="rId7"/>
    <p:sldId id="259" r:id="rId8"/>
    <p:sldId id="260" r:id="rId9"/>
    <p:sldId id="261" r:id="rId10"/>
    <p:sldId id="262" r:id="rId11"/>
    <p:sldId id="263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D855E7-AF3C-4689-B8C9-159A89649F1F}" v="82" dt="2024-05-03T07:34:46.9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42" autoAdjust="0"/>
    <p:restoredTop sz="94660"/>
  </p:normalViewPr>
  <p:slideViewPr>
    <p:cSldViewPr snapToGrid="0">
      <p:cViewPr>
        <p:scale>
          <a:sx n="100" d="100"/>
          <a:sy n="100" d="100"/>
        </p:scale>
        <p:origin x="-158" y="59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상정 김" userId="1f74d83765c02a6d" providerId="LiveId" clId="{BED855E7-AF3C-4689-B8C9-159A89649F1F}"/>
    <pc:docChg chg="undo redo custSel addSld delSld modSld">
      <pc:chgData name="상정 김" userId="1f74d83765c02a6d" providerId="LiveId" clId="{BED855E7-AF3C-4689-B8C9-159A89649F1F}" dt="2024-05-03T10:49:22.640" v="1833" actId="20577"/>
      <pc:docMkLst>
        <pc:docMk/>
      </pc:docMkLst>
      <pc:sldChg chg="addSp delSp modSp new mod">
        <pc:chgData name="상정 김" userId="1f74d83765c02a6d" providerId="LiveId" clId="{BED855E7-AF3C-4689-B8C9-159A89649F1F}" dt="2024-05-02T11:58:52.969" v="258" actId="207"/>
        <pc:sldMkLst>
          <pc:docMk/>
          <pc:sldMk cId="354652869" sldId="256"/>
        </pc:sldMkLst>
        <pc:spChg chg="del">
          <ac:chgData name="상정 김" userId="1f74d83765c02a6d" providerId="LiveId" clId="{BED855E7-AF3C-4689-B8C9-159A89649F1F}" dt="2024-05-02T11:35:10.516" v="1" actId="478"/>
          <ac:spMkLst>
            <pc:docMk/>
            <pc:sldMk cId="354652869" sldId="256"/>
            <ac:spMk id="2" creationId="{A73FAC40-0075-AD40-D724-D7DB501DF8A4}"/>
          </ac:spMkLst>
        </pc:spChg>
        <pc:spChg chg="del">
          <ac:chgData name="상정 김" userId="1f74d83765c02a6d" providerId="LiveId" clId="{BED855E7-AF3C-4689-B8C9-159A89649F1F}" dt="2024-05-02T11:35:11.642" v="2" actId="478"/>
          <ac:spMkLst>
            <pc:docMk/>
            <pc:sldMk cId="354652869" sldId="256"/>
            <ac:spMk id="3" creationId="{A3B6C3AC-3642-6294-0F3F-4C3ECF6D90AE}"/>
          </ac:spMkLst>
        </pc:spChg>
        <pc:spChg chg="add del mod">
          <ac:chgData name="상정 김" userId="1f74d83765c02a6d" providerId="LiveId" clId="{BED855E7-AF3C-4689-B8C9-159A89649F1F}" dt="2024-05-02T11:36:01.013" v="5" actId="478"/>
          <ac:spMkLst>
            <pc:docMk/>
            <pc:sldMk cId="354652869" sldId="256"/>
            <ac:spMk id="4" creationId="{E5129599-90E3-7379-1A23-6B27189D9D4D}"/>
          </ac:spMkLst>
        </pc:spChg>
        <pc:spChg chg="add del mod">
          <ac:chgData name="상정 김" userId="1f74d83765c02a6d" providerId="LiveId" clId="{BED855E7-AF3C-4689-B8C9-159A89649F1F}" dt="2024-05-02T11:39:56.723" v="93" actId="478"/>
          <ac:spMkLst>
            <pc:docMk/>
            <pc:sldMk cId="354652869" sldId="256"/>
            <ac:spMk id="5" creationId="{5DCACF54-AE86-2A66-FA15-C9731D45F4A8}"/>
          </ac:spMkLst>
        </pc:spChg>
        <pc:spChg chg="add mod ord">
          <ac:chgData name="상정 김" userId="1f74d83765c02a6d" providerId="LiveId" clId="{BED855E7-AF3C-4689-B8C9-159A89649F1F}" dt="2024-05-02T11:58:16.125" v="223" actId="20577"/>
          <ac:spMkLst>
            <pc:docMk/>
            <pc:sldMk cId="354652869" sldId="256"/>
            <ac:spMk id="6" creationId="{73C5BEEF-FEDA-D073-2916-EFE19D6DB6E1}"/>
          </ac:spMkLst>
        </pc:spChg>
        <pc:spChg chg="add mod ord">
          <ac:chgData name="상정 김" userId="1f74d83765c02a6d" providerId="LiveId" clId="{BED855E7-AF3C-4689-B8C9-159A89649F1F}" dt="2024-05-02T11:58:18.934" v="229" actId="20577"/>
          <ac:spMkLst>
            <pc:docMk/>
            <pc:sldMk cId="354652869" sldId="256"/>
            <ac:spMk id="9" creationId="{779BBA48-F142-2EAE-47A9-CDE776898490}"/>
          </ac:spMkLst>
        </pc:spChg>
        <pc:spChg chg="add mod ord">
          <ac:chgData name="상정 김" userId="1f74d83765c02a6d" providerId="LiveId" clId="{BED855E7-AF3C-4689-B8C9-159A89649F1F}" dt="2024-05-02T11:58:23.771" v="247" actId="20577"/>
          <ac:spMkLst>
            <pc:docMk/>
            <pc:sldMk cId="354652869" sldId="256"/>
            <ac:spMk id="10" creationId="{ABA2A036-82FD-7DDB-0370-DC20BA777EDC}"/>
          </ac:spMkLst>
        </pc:spChg>
        <pc:spChg chg="add mod ord">
          <ac:chgData name="상정 김" userId="1f74d83765c02a6d" providerId="LiveId" clId="{BED855E7-AF3C-4689-B8C9-159A89649F1F}" dt="2024-05-02T11:41:14.182" v="103" actId="167"/>
          <ac:spMkLst>
            <pc:docMk/>
            <pc:sldMk cId="354652869" sldId="256"/>
            <ac:spMk id="11" creationId="{85C3FD17-037C-D36C-8194-8FA5D758AE36}"/>
          </ac:spMkLst>
        </pc:spChg>
        <pc:spChg chg="add mod ord">
          <ac:chgData name="상정 김" userId="1f74d83765c02a6d" providerId="LiveId" clId="{BED855E7-AF3C-4689-B8C9-159A89649F1F}" dt="2024-05-02T11:58:52.969" v="258" actId="207"/>
          <ac:spMkLst>
            <pc:docMk/>
            <pc:sldMk cId="354652869" sldId="256"/>
            <ac:spMk id="12" creationId="{E3582221-2449-8E97-6C52-DA9B81E95B4A}"/>
          </ac:spMkLst>
        </pc:spChg>
        <pc:spChg chg="add del mod ord">
          <ac:chgData name="상정 김" userId="1f74d83765c02a6d" providerId="LiveId" clId="{BED855E7-AF3C-4689-B8C9-159A89649F1F}" dt="2024-05-02T11:44:30.285" v="135" actId="478"/>
          <ac:spMkLst>
            <pc:docMk/>
            <pc:sldMk cId="354652869" sldId="256"/>
            <ac:spMk id="13" creationId="{9124D1FA-E7E9-1B4F-71CE-AD81399F0235}"/>
          </ac:spMkLst>
        </pc:spChg>
        <pc:spChg chg="add mod ord">
          <ac:chgData name="상정 김" userId="1f74d83765c02a6d" providerId="LiveId" clId="{BED855E7-AF3C-4689-B8C9-159A89649F1F}" dt="2024-05-02T11:42:13.172" v="116" actId="167"/>
          <ac:spMkLst>
            <pc:docMk/>
            <pc:sldMk cId="354652869" sldId="256"/>
            <ac:spMk id="14" creationId="{7AD306C4-45A0-6F77-33E1-F89048F24DC0}"/>
          </ac:spMkLst>
        </pc:spChg>
        <pc:spChg chg="add mod ord">
          <ac:chgData name="상정 김" userId="1f74d83765c02a6d" providerId="LiveId" clId="{BED855E7-AF3C-4689-B8C9-159A89649F1F}" dt="2024-05-02T11:42:14.703" v="117" actId="167"/>
          <ac:spMkLst>
            <pc:docMk/>
            <pc:sldMk cId="354652869" sldId="256"/>
            <ac:spMk id="15" creationId="{7B77219F-FC48-BC15-1799-7FE1A08CD7F0}"/>
          </ac:spMkLst>
        </pc:spChg>
        <pc:spChg chg="add mod">
          <ac:chgData name="상정 김" userId="1f74d83765c02a6d" providerId="LiveId" clId="{BED855E7-AF3C-4689-B8C9-159A89649F1F}" dt="2024-05-02T11:44:22.471" v="131" actId="1076"/>
          <ac:spMkLst>
            <pc:docMk/>
            <pc:sldMk cId="354652869" sldId="256"/>
            <ac:spMk id="18" creationId="{5BEB2318-A30B-454B-A31E-9D79C6C0513F}"/>
          </ac:spMkLst>
        </pc:spChg>
        <pc:spChg chg="add mod">
          <ac:chgData name="상정 김" userId="1f74d83765c02a6d" providerId="LiveId" clId="{BED855E7-AF3C-4689-B8C9-159A89649F1F}" dt="2024-05-02T11:44:22.471" v="131" actId="1076"/>
          <ac:spMkLst>
            <pc:docMk/>
            <pc:sldMk cId="354652869" sldId="256"/>
            <ac:spMk id="19" creationId="{6BEA9CCA-F6D7-5D70-E6AD-F18D64EACBBE}"/>
          </ac:spMkLst>
        </pc:spChg>
        <pc:spChg chg="add mod">
          <ac:chgData name="상정 김" userId="1f74d83765c02a6d" providerId="LiveId" clId="{BED855E7-AF3C-4689-B8C9-159A89649F1F}" dt="2024-05-02T11:45:02.791" v="145" actId="207"/>
          <ac:spMkLst>
            <pc:docMk/>
            <pc:sldMk cId="354652869" sldId="256"/>
            <ac:spMk id="20" creationId="{2426066A-DF98-296A-8D57-C8A3AF2FC202}"/>
          </ac:spMkLst>
        </pc:spChg>
        <pc:spChg chg="add mod">
          <ac:chgData name="상정 김" userId="1f74d83765c02a6d" providerId="LiveId" clId="{BED855E7-AF3C-4689-B8C9-159A89649F1F}" dt="2024-05-02T11:45:24.585" v="150" actId="208"/>
          <ac:spMkLst>
            <pc:docMk/>
            <pc:sldMk cId="354652869" sldId="256"/>
            <ac:spMk id="21" creationId="{B2C575BE-2491-FA6C-BC18-A1B703B5E748}"/>
          </ac:spMkLst>
        </pc:spChg>
        <pc:picChg chg="add mod ord">
          <ac:chgData name="상정 김" userId="1f74d83765c02a6d" providerId="LiveId" clId="{BED855E7-AF3C-4689-B8C9-159A89649F1F}" dt="2024-05-02T11:40:23.654" v="95" actId="166"/>
          <ac:picMkLst>
            <pc:docMk/>
            <pc:sldMk cId="354652869" sldId="256"/>
            <ac:picMk id="8" creationId="{7AD47014-5665-4A43-757D-CCC3C46FE105}"/>
          </ac:picMkLst>
        </pc:picChg>
        <pc:picChg chg="add del mod">
          <ac:chgData name="상정 김" userId="1f74d83765c02a6d" providerId="LiveId" clId="{BED855E7-AF3C-4689-B8C9-159A89649F1F}" dt="2024-05-02T11:44:35.055" v="138" actId="478"/>
          <ac:picMkLst>
            <pc:docMk/>
            <pc:sldMk cId="354652869" sldId="256"/>
            <ac:picMk id="17" creationId="{6DFFB266-BABA-3C7D-6DED-7FA2C4EBD50F}"/>
          </ac:picMkLst>
        </pc:picChg>
      </pc:sldChg>
      <pc:sldChg chg="addSp delSp modSp add mod">
        <pc:chgData name="상정 김" userId="1f74d83765c02a6d" providerId="LiveId" clId="{BED855E7-AF3C-4689-B8C9-159A89649F1F}" dt="2024-05-02T12:06:41.527" v="385" actId="1076"/>
        <pc:sldMkLst>
          <pc:docMk/>
          <pc:sldMk cId="4118608609" sldId="257"/>
        </pc:sldMkLst>
        <pc:spChg chg="del mod">
          <ac:chgData name="상정 김" userId="1f74d83765c02a6d" providerId="LiveId" clId="{BED855E7-AF3C-4689-B8C9-159A89649F1F}" dt="2024-05-02T11:51:59.074" v="163" actId="478"/>
          <ac:spMkLst>
            <pc:docMk/>
            <pc:sldMk cId="4118608609" sldId="257"/>
            <ac:spMk id="6" creationId="{73C5BEEF-FEDA-D073-2916-EFE19D6DB6E1}"/>
          </ac:spMkLst>
        </pc:spChg>
        <pc:spChg chg="del mod">
          <ac:chgData name="상정 김" userId="1f74d83765c02a6d" providerId="LiveId" clId="{BED855E7-AF3C-4689-B8C9-159A89649F1F}" dt="2024-05-02T11:51:59.683" v="164" actId="478"/>
          <ac:spMkLst>
            <pc:docMk/>
            <pc:sldMk cId="4118608609" sldId="257"/>
            <ac:spMk id="9" creationId="{779BBA48-F142-2EAE-47A9-CDE776898490}"/>
          </ac:spMkLst>
        </pc:spChg>
        <pc:spChg chg="del mod">
          <ac:chgData name="상정 김" userId="1f74d83765c02a6d" providerId="LiveId" clId="{BED855E7-AF3C-4689-B8C9-159A89649F1F}" dt="2024-05-02T11:52:00.225" v="165" actId="478"/>
          <ac:spMkLst>
            <pc:docMk/>
            <pc:sldMk cId="4118608609" sldId="257"/>
            <ac:spMk id="10" creationId="{ABA2A036-82FD-7DDB-0370-DC20BA777EDC}"/>
          </ac:spMkLst>
        </pc:spChg>
        <pc:spChg chg="mod">
          <ac:chgData name="상정 김" userId="1f74d83765c02a6d" providerId="LiveId" clId="{BED855E7-AF3C-4689-B8C9-159A89649F1F}" dt="2024-05-02T11:51:14.614" v="155" actId="14100"/>
          <ac:spMkLst>
            <pc:docMk/>
            <pc:sldMk cId="4118608609" sldId="257"/>
            <ac:spMk id="11" creationId="{85C3FD17-037C-D36C-8194-8FA5D758AE36}"/>
          </ac:spMkLst>
        </pc:spChg>
        <pc:spChg chg="mod ord">
          <ac:chgData name="상정 김" userId="1f74d83765c02a6d" providerId="LiveId" clId="{BED855E7-AF3C-4689-B8C9-159A89649F1F}" dt="2024-05-02T11:59:02.794" v="261" actId="120"/>
          <ac:spMkLst>
            <pc:docMk/>
            <pc:sldMk cId="4118608609" sldId="257"/>
            <ac:spMk id="12" creationId="{E3582221-2449-8E97-6C52-DA9B81E95B4A}"/>
          </ac:spMkLst>
        </pc:spChg>
        <pc:spChg chg="mod">
          <ac:chgData name="상정 김" userId="1f74d83765c02a6d" providerId="LiveId" clId="{BED855E7-AF3C-4689-B8C9-159A89649F1F}" dt="2024-05-02T11:51:37.030" v="158" actId="164"/>
          <ac:spMkLst>
            <pc:docMk/>
            <pc:sldMk cId="4118608609" sldId="257"/>
            <ac:spMk id="13" creationId="{9124D1FA-E7E9-1B4F-71CE-AD81399F0235}"/>
          </ac:spMkLst>
        </pc:spChg>
        <pc:spChg chg="mod">
          <ac:chgData name="상정 김" userId="1f74d83765c02a6d" providerId="LiveId" clId="{BED855E7-AF3C-4689-B8C9-159A89649F1F}" dt="2024-05-02T11:51:37.030" v="158" actId="164"/>
          <ac:spMkLst>
            <pc:docMk/>
            <pc:sldMk cId="4118608609" sldId="257"/>
            <ac:spMk id="14" creationId="{7AD306C4-45A0-6F77-33E1-F89048F24DC0}"/>
          </ac:spMkLst>
        </pc:spChg>
        <pc:spChg chg="mod">
          <ac:chgData name="상정 김" userId="1f74d83765c02a6d" providerId="LiveId" clId="{BED855E7-AF3C-4689-B8C9-159A89649F1F}" dt="2024-05-02T11:51:37.030" v="158" actId="164"/>
          <ac:spMkLst>
            <pc:docMk/>
            <pc:sldMk cId="4118608609" sldId="257"/>
            <ac:spMk id="15" creationId="{7B77219F-FC48-BC15-1799-7FE1A08CD7F0}"/>
          </ac:spMkLst>
        </pc:spChg>
        <pc:spChg chg="add mod">
          <ac:chgData name="상정 김" userId="1f74d83765c02a6d" providerId="LiveId" clId="{BED855E7-AF3C-4689-B8C9-159A89649F1F}" dt="2024-05-02T12:03:54.751" v="380" actId="1076"/>
          <ac:spMkLst>
            <pc:docMk/>
            <pc:sldMk cId="4118608609" sldId="257"/>
            <ac:spMk id="17" creationId="{39BB7D49-5998-CECB-C4F0-A4E92A032C93}"/>
          </ac:spMkLst>
        </pc:spChg>
        <pc:spChg chg="mod">
          <ac:chgData name="상정 김" userId="1f74d83765c02a6d" providerId="LiveId" clId="{BED855E7-AF3C-4689-B8C9-159A89649F1F}" dt="2024-05-02T11:51:37.030" v="158" actId="164"/>
          <ac:spMkLst>
            <pc:docMk/>
            <pc:sldMk cId="4118608609" sldId="257"/>
            <ac:spMk id="18" creationId="{5BEB2318-A30B-454B-A31E-9D79C6C0513F}"/>
          </ac:spMkLst>
        </pc:spChg>
        <pc:spChg chg="mod">
          <ac:chgData name="상정 김" userId="1f74d83765c02a6d" providerId="LiveId" clId="{BED855E7-AF3C-4689-B8C9-159A89649F1F}" dt="2024-05-02T11:51:37.030" v="158" actId="164"/>
          <ac:spMkLst>
            <pc:docMk/>
            <pc:sldMk cId="4118608609" sldId="257"/>
            <ac:spMk id="19" creationId="{6BEA9CCA-F6D7-5D70-E6AD-F18D64EACBBE}"/>
          </ac:spMkLst>
        </pc:spChg>
        <pc:spChg chg="mod">
          <ac:chgData name="상정 김" userId="1f74d83765c02a6d" providerId="LiveId" clId="{BED855E7-AF3C-4689-B8C9-159A89649F1F}" dt="2024-05-02T11:51:37.030" v="158" actId="164"/>
          <ac:spMkLst>
            <pc:docMk/>
            <pc:sldMk cId="4118608609" sldId="257"/>
            <ac:spMk id="20" creationId="{2426066A-DF98-296A-8D57-C8A3AF2FC202}"/>
          </ac:spMkLst>
        </pc:spChg>
        <pc:spChg chg="mod">
          <ac:chgData name="상정 김" userId="1f74d83765c02a6d" providerId="LiveId" clId="{BED855E7-AF3C-4689-B8C9-159A89649F1F}" dt="2024-05-02T11:51:37.030" v="158" actId="164"/>
          <ac:spMkLst>
            <pc:docMk/>
            <pc:sldMk cId="4118608609" sldId="257"/>
            <ac:spMk id="21" creationId="{B2C575BE-2491-FA6C-BC18-A1B703B5E748}"/>
          </ac:spMkLst>
        </pc:spChg>
        <pc:spChg chg="add mod">
          <ac:chgData name="상정 김" userId="1f74d83765c02a6d" providerId="LiveId" clId="{BED855E7-AF3C-4689-B8C9-159A89649F1F}" dt="2024-05-02T12:03:50.526" v="379" actId="164"/>
          <ac:spMkLst>
            <pc:docMk/>
            <pc:sldMk cId="4118608609" sldId="257"/>
            <ac:spMk id="22" creationId="{A829AFE6-1882-4983-AF21-9089659405DF}"/>
          </ac:spMkLst>
        </pc:spChg>
        <pc:spChg chg="add mod">
          <ac:chgData name="상정 김" userId="1f74d83765c02a6d" providerId="LiveId" clId="{BED855E7-AF3C-4689-B8C9-159A89649F1F}" dt="2024-05-02T12:03:50.526" v="379" actId="164"/>
          <ac:spMkLst>
            <pc:docMk/>
            <pc:sldMk cId="4118608609" sldId="257"/>
            <ac:spMk id="23" creationId="{DC536057-B350-1DE0-E4E7-F10F5DE79763}"/>
          </ac:spMkLst>
        </pc:spChg>
        <pc:spChg chg="add mod">
          <ac:chgData name="상정 김" userId="1f74d83765c02a6d" providerId="LiveId" clId="{BED855E7-AF3C-4689-B8C9-159A89649F1F}" dt="2024-05-02T12:03:50.526" v="379" actId="164"/>
          <ac:spMkLst>
            <pc:docMk/>
            <pc:sldMk cId="4118608609" sldId="257"/>
            <ac:spMk id="24" creationId="{09233E07-C4AF-9452-FFEE-3656BFB703DA}"/>
          </ac:spMkLst>
        </pc:spChg>
        <pc:spChg chg="add mod">
          <ac:chgData name="상정 김" userId="1f74d83765c02a6d" providerId="LiveId" clId="{BED855E7-AF3C-4689-B8C9-159A89649F1F}" dt="2024-05-02T12:03:50.526" v="379" actId="164"/>
          <ac:spMkLst>
            <pc:docMk/>
            <pc:sldMk cId="4118608609" sldId="257"/>
            <ac:spMk id="25" creationId="{82D96C78-C53F-DB39-F64A-CCB3F1C7B7DB}"/>
          </ac:spMkLst>
        </pc:spChg>
        <pc:spChg chg="add mod">
          <ac:chgData name="상정 김" userId="1f74d83765c02a6d" providerId="LiveId" clId="{BED855E7-AF3C-4689-B8C9-159A89649F1F}" dt="2024-05-02T12:03:50.526" v="379" actId="164"/>
          <ac:spMkLst>
            <pc:docMk/>
            <pc:sldMk cId="4118608609" sldId="257"/>
            <ac:spMk id="26" creationId="{2876FD94-EB84-2954-3E5B-DC91DD8008ED}"/>
          </ac:spMkLst>
        </pc:spChg>
        <pc:spChg chg="add mod">
          <ac:chgData name="상정 김" userId="1f74d83765c02a6d" providerId="LiveId" clId="{BED855E7-AF3C-4689-B8C9-159A89649F1F}" dt="2024-05-02T12:03:50.526" v="379" actId="164"/>
          <ac:spMkLst>
            <pc:docMk/>
            <pc:sldMk cId="4118608609" sldId="257"/>
            <ac:spMk id="27" creationId="{374576B2-B8F1-BB69-F927-990A06973719}"/>
          </ac:spMkLst>
        </pc:spChg>
        <pc:spChg chg="add mod">
          <ac:chgData name="상정 김" userId="1f74d83765c02a6d" providerId="LiveId" clId="{BED855E7-AF3C-4689-B8C9-159A89649F1F}" dt="2024-05-02T12:03:50.526" v="379" actId="164"/>
          <ac:spMkLst>
            <pc:docMk/>
            <pc:sldMk cId="4118608609" sldId="257"/>
            <ac:spMk id="28" creationId="{8F38FD4C-405C-508B-8565-63C8106128B3}"/>
          </ac:spMkLst>
        </pc:spChg>
        <pc:spChg chg="add mod">
          <ac:chgData name="상정 김" userId="1f74d83765c02a6d" providerId="LiveId" clId="{BED855E7-AF3C-4689-B8C9-159A89649F1F}" dt="2024-05-02T12:03:50.526" v="379" actId="164"/>
          <ac:spMkLst>
            <pc:docMk/>
            <pc:sldMk cId="4118608609" sldId="257"/>
            <ac:spMk id="29" creationId="{38B5993F-0F60-9E9D-F8B0-062E05C71308}"/>
          </ac:spMkLst>
        </pc:spChg>
        <pc:grpChg chg="add mod ord">
          <ac:chgData name="상정 김" userId="1f74d83765c02a6d" providerId="LiveId" clId="{BED855E7-AF3C-4689-B8C9-159A89649F1F}" dt="2024-05-02T11:51:45.714" v="160" actId="167"/>
          <ac:grpSpMkLst>
            <pc:docMk/>
            <pc:sldMk cId="4118608609" sldId="257"/>
            <ac:grpSpMk id="2" creationId="{9CD2E1CA-527F-3A90-09C8-E8CCC0063B65}"/>
          </ac:grpSpMkLst>
        </pc:grpChg>
        <pc:grpChg chg="add mod">
          <ac:chgData name="상정 김" userId="1f74d83765c02a6d" providerId="LiveId" clId="{BED855E7-AF3C-4689-B8C9-159A89649F1F}" dt="2024-05-02T12:06:41.527" v="385" actId="1076"/>
          <ac:grpSpMkLst>
            <pc:docMk/>
            <pc:sldMk cId="4118608609" sldId="257"/>
            <ac:grpSpMk id="16" creationId="{3076B5FC-8A4C-E5C9-B6AC-320297B2FCDD}"/>
          </ac:grpSpMkLst>
        </pc:grpChg>
        <pc:grpChg chg="add del mod">
          <ac:chgData name="상정 김" userId="1f74d83765c02a6d" providerId="LiveId" clId="{BED855E7-AF3C-4689-B8C9-159A89649F1F}" dt="2024-05-02T12:06:29.512" v="383" actId="478"/>
          <ac:grpSpMkLst>
            <pc:docMk/>
            <pc:sldMk cId="4118608609" sldId="257"/>
            <ac:grpSpMk id="30" creationId="{1303CEEB-A8FF-9DDE-2068-FF579EAE37B7}"/>
          </ac:grpSpMkLst>
        </pc:grpChg>
        <pc:picChg chg="add del mod">
          <ac:chgData name="상정 김" userId="1f74d83765c02a6d" providerId="LiveId" clId="{BED855E7-AF3C-4689-B8C9-159A89649F1F}" dt="2024-05-02T11:57:51.472" v="189" actId="164"/>
          <ac:picMkLst>
            <pc:docMk/>
            <pc:sldMk cId="4118608609" sldId="257"/>
            <ac:picMk id="4" creationId="{86242F87-9676-AF3F-AADC-86F51209D744}"/>
          </ac:picMkLst>
        </pc:picChg>
        <pc:picChg chg="add mod">
          <ac:chgData name="상정 김" userId="1f74d83765c02a6d" providerId="LiveId" clId="{BED855E7-AF3C-4689-B8C9-159A89649F1F}" dt="2024-05-02T11:57:51.472" v="189" actId="164"/>
          <ac:picMkLst>
            <pc:docMk/>
            <pc:sldMk cId="4118608609" sldId="257"/>
            <ac:picMk id="7" creationId="{4C5136A3-583A-9D84-9449-04121AFF9268}"/>
          </ac:picMkLst>
        </pc:picChg>
        <pc:picChg chg="del mod">
          <ac:chgData name="상정 김" userId="1f74d83765c02a6d" providerId="LiveId" clId="{BED855E7-AF3C-4689-B8C9-159A89649F1F}" dt="2024-05-02T11:52:00.912" v="166" actId="478"/>
          <ac:picMkLst>
            <pc:docMk/>
            <pc:sldMk cId="4118608609" sldId="257"/>
            <ac:picMk id="8" creationId="{7AD47014-5665-4A43-757D-CCC3C46FE105}"/>
          </ac:picMkLst>
        </pc:picChg>
      </pc:sldChg>
      <pc:sldChg chg="addSp modSp add mod">
        <pc:chgData name="상정 김" userId="1f74d83765c02a6d" providerId="LiveId" clId="{BED855E7-AF3C-4689-B8C9-159A89649F1F}" dt="2024-05-03T07:32:30.698" v="1786"/>
        <pc:sldMkLst>
          <pc:docMk/>
          <pc:sldMk cId="3850297037" sldId="258"/>
        </pc:sldMkLst>
        <pc:spChg chg="add mod">
          <ac:chgData name="상정 김" userId="1f74d83765c02a6d" providerId="LiveId" clId="{BED855E7-AF3C-4689-B8C9-159A89649F1F}" dt="2024-05-03T07:32:30.698" v="1786"/>
          <ac:spMkLst>
            <pc:docMk/>
            <pc:sldMk cId="3850297037" sldId="258"/>
            <ac:spMk id="3" creationId="{BDC70F4F-1EF1-B402-F6ED-28A71CEBEF61}"/>
          </ac:spMkLst>
        </pc:spChg>
        <pc:spChg chg="add mod">
          <ac:chgData name="상정 김" userId="1f74d83765c02a6d" providerId="LiveId" clId="{BED855E7-AF3C-4689-B8C9-159A89649F1F}" dt="2024-05-03T04:53:33.121" v="1404" actId="20577"/>
          <ac:spMkLst>
            <pc:docMk/>
            <pc:sldMk cId="3850297037" sldId="258"/>
            <ac:spMk id="6" creationId="{EDAA1CA5-5B79-E5C7-AB61-FCB247BB8744}"/>
          </ac:spMkLst>
        </pc:spChg>
        <pc:spChg chg="add mod">
          <ac:chgData name="상정 김" userId="1f74d83765c02a6d" providerId="LiveId" clId="{BED855E7-AF3C-4689-B8C9-159A89649F1F}" dt="2024-05-02T12:11:38.565" v="712" actId="692"/>
          <ac:spMkLst>
            <pc:docMk/>
            <pc:sldMk cId="3850297037" sldId="258"/>
            <ac:spMk id="22" creationId="{2F6623A1-B84F-5CAA-B95B-50A8F9F3375F}"/>
          </ac:spMkLst>
        </pc:spChg>
        <pc:spChg chg="add mod">
          <ac:chgData name="상정 김" userId="1f74d83765c02a6d" providerId="LiveId" clId="{BED855E7-AF3C-4689-B8C9-159A89649F1F}" dt="2024-05-02T12:12:38.767" v="768" actId="1076"/>
          <ac:spMkLst>
            <pc:docMk/>
            <pc:sldMk cId="3850297037" sldId="258"/>
            <ac:spMk id="23" creationId="{682676A0-76B1-1F65-5C2F-C29B8A316604}"/>
          </ac:spMkLst>
        </pc:spChg>
        <pc:spChg chg="add mod">
          <ac:chgData name="상정 김" userId="1f74d83765c02a6d" providerId="LiveId" clId="{BED855E7-AF3C-4689-B8C9-159A89649F1F}" dt="2024-05-02T12:25:17.984" v="1252" actId="20577"/>
          <ac:spMkLst>
            <pc:docMk/>
            <pc:sldMk cId="3850297037" sldId="258"/>
            <ac:spMk id="24" creationId="{19AD993F-7724-4236-65AB-F929DA7EE4E1}"/>
          </ac:spMkLst>
        </pc:spChg>
        <pc:grpChg chg="mod">
          <ac:chgData name="상정 김" userId="1f74d83765c02a6d" providerId="LiveId" clId="{BED855E7-AF3C-4689-B8C9-159A89649F1F}" dt="2024-05-02T12:12:33.415" v="767" actId="1076"/>
          <ac:grpSpMkLst>
            <pc:docMk/>
            <pc:sldMk cId="3850297037" sldId="258"/>
            <ac:grpSpMk id="16" creationId="{3076B5FC-8A4C-E5C9-B6AC-320297B2FCDD}"/>
          </ac:grpSpMkLst>
        </pc:grpChg>
        <pc:picChg chg="add mod ord">
          <ac:chgData name="상정 김" userId="1f74d83765c02a6d" providerId="LiveId" clId="{BED855E7-AF3C-4689-B8C9-159A89649F1F}" dt="2024-05-02T12:13:22.378" v="776" actId="1076"/>
          <ac:picMkLst>
            <pc:docMk/>
            <pc:sldMk cId="3850297037" sldId="258"/>
            <ac:picMk id="5" creationId="{F171ECAA-69A7-518D-4453-3DDEFFCA9BF8}"/>
          </ac:picMkLst>
        </pc:picChg>
        <pc:picChg chg="add mod">
          <ac:chgData name="상정 김" userId="1f74d83765c02a6d" providerId="LiveId" clId="{BED855E7-AF3C-4689-B8C9-159A89649F1F}" dt="2024-05-02T12:10:20.018" v="626" actId="207"/>
          <ac:picMkLst>
            <pc:docMk/>
            <pc:sldMk cId="3850297037" sldId="258"/>
            <ac:picMk id="9" creationId="{F8F4CEAD-E9A7-85F1-7D54-5252440C4B7C}"/>
          </ac:picMkLst>
        </pc:picChg>
        <pc:picChg chg="add mod">
          <ac:chgData name="상정 김" userId="1f74d83765c02a6d" providerId="LiveId" clId="{BED855E7-AF3C-4689-B8C9-159A89649F1F}" dt="2024-05-02T12:10:50.604" v="658" actId="207"/>
          <ac:picMkLst>
            <pc:docMk/>
            <pc:sldMk cId="3850297037" sldId="258"/>
            <ac:picMk id="17" creationId="{3D4BE6C5-4CF0-6B5F-D982-85B571230C71}"/>
          </ac:picMkLst>
        </pc:picChg>
      </pc:sldChg>
      <pc:sldChg chg="addSp delSp modSp add mod">
        <pc:chgData name="상정 김" userId="1f74d83765c02a6d" providerId="LiveId" clId="{BED855E7-AF3C-4689-B8C9-159A89649F1F}" dt="2024-05-03T10:49:22.640" v="1833" actId="20577"/>
        <pc:sldMkLst>
          <pc:docMk/>
          <pc:sldMk cId="1434138493" sldId="259"/>
        </pc:sldMkLst>
        <pc:spChg chg="add mod">
          <ac:chgData name="상정 김" userId="1f74d83765c02a6d" providerId="LiveId" clId="{BED855E7-AF3C-4689-B8C9-159A89649F1F}" dt="2024-05-02T12:25:27.531" v="1253"/>
          <ac:spMkLst>
            <pc:docMk/>
            <pc:sldMk cId="1434138493" sldId="259"/>
            <ac:spMk id="3" creationId="{826D91AB-1CA3-056D-7D22-01556770C5CF}"/>
          </ac:spMkLst>
        </pc:spChg>
        <pc:spChg chg="mod">
          <ac:chgData name="상정 김" userId="1f74d83765c02a6d" providerId="LiveId" clId="{BED855E7-AF3C-4689-B8C9-159A89649F1F}" dt="2024-05-03T04:53:37.819" v="1406" actId="20577"/>
          <ac:spMkLst>
            <pc:docMk/>
            <pc:sldMk cId="1434138493" sldId="259"/>
            <ac:spMk id="6" creationId="{EDAA1CA5-5B79-E5C7-AB61-FCB247BB8744}"/>
          </ac:spMkLst>
        </pc:spChg>
        <pc:spChg chg="add del mod">
          <ac:chgData name="상정 김" userId="1f74d83765c02a6d" providerId="LiveId" clId="{BED855E7-AF3C-4689-B8C9-159A89649F1F}" dt="2024-05-03T07:32:40" v="1787" actId="478"/>
          <ac:spMkLst>
            <pc:docMk/>
            <pc:sldMk cId="1434138493" sldId="259"/>
            <ac:spMk id="7" creationId="{CFE0CA86-8F98-1965-1EA3-9408D7B6DE74}"/>
          </ac:spMkLst>
        </pc:spChg>
        <pc:spChg chg="add mod">
          <ac:chgData name="상정 김" userId="1f74d83765c02a6d" providerId="LiveId" clId="{BED855E7-AF3C-4689-B8C9-159A89649F1F}" dt="2024-05-03T10:49:22.640" v="1833" actId="20577"/>
          <ac:spMkLst>
            <pc:docMk/>
            <pc:sldMk cId="1434138493" sldId="259"/>
            <ac:spMk id="8" creationId="{FC6493C2-ABCD-3F05-1584-55A8FFAE2E50}"/>
          </ac:spMkLst>
        </pc:spChg>
        <pc:spChg chg="del">
          <ac:chgData name="상정 김" userId="1f74d83765c02a6d" providerId="LiveId" clId="{BED855E7-AF3C-4689-B8C9-159A89649F1F}" dt="2024-05-02T12:13:53" v="783" actId="478"/>
          <ac:spMkLst>
            <pc:docMk/>
            <pc:sldMk cId="1434138493" sldId="259"/>
            <ac:spMk id="23" creationId="{682676A0-76B1-1F65-5C2F-C29B8A316604}"/>
          </ac:spMkLst>
        </pc:spChg>
        <pc:grpChg chg="del">
          <ac:chgData name="상정 김" userId="1f74d83765c02a6d" providerId="LiveId" clId="{BED855E7-AF3C-4689-B8C9-159A89649F1F}" dt="2024-05-02T12:13:36.260" v="780" actId="478"/>
          <ac:grpSpMkLst>
            <pc:docMk/>
            <pc:sldMk cId="1434138493" sldId="259"/>
            <ac:grpSpMk id="16" creationId="{3076B5FC-8A4C-E5C9-B6AC-320297B2FCDD}"/>
          </ac:grpSpMkLst>
        </pc:grpChg>
        <pc:picChg chg="topLvl">
          <ac:chgData name="상정 김" userId="1f74d83765c02a6d" providerId="LiveId" clId="{BED855E7-AF3C-4689-B8C9-159A89649F1F}" dt="2024-05-02T12:13:36.260" v="780" actId="478"/>
          <ac:picMkLst>
            <pc:docMk/>
            <pc:sldMk cId="1434138493" sldId="259"/>
            <ac:picMk id="4" creationId="{86242F87-9676-AF3F-AADC-86F51209D744}"/>
          </ac:picMkLst>
        </pc:picChg>
        <pc:picChg chg="mod ord">
          <ac:chgData name="상정 김" userId="1f74d83765c02a6d" providerId="LiveId" clId="{BED855E7-AF3C-4689-B8C9-159A89649F1F}" dt="2024-05-02T12:13:32.024" v="779" actId="1076"/>
          <ac:picMkLst>
            <pc:docMk/>
            <pc:sldMk cId="1434138493" sldId="259"/>
            <ac:picMk id="5" creationId="{F171ECAA-69A7-518D-4453-3DDEFFCA9BF8}"/>
          </ac:picMkLst>
        </pc:picChg>
        <pc:picChg chg="del topLvl">
          <ac:chgData name="상정 김" userId="1f74d83765c02a6d" providerId="LiveId" clId="{BED855E7-AF3C-4689-B8C9-159A89649F1F}" dt="2024-05-02T12:13:36.260" v="780" actId="478"/>
          <ac:picMkLst>
            <pc:docMk/>
            <pc:sldMk cId="1434138493" sldId="259"/>
            <ac:picMk id="7" creationId="{4C5136A3-583A-9D84-9449-04121AFF9268}"/>
          </ac:picMkLst>
        </pc:picChg>
      </pc:sldChg>
      <pc:sldChg chg="addSp delSp modSp add mod">
        <pc:chgData name="상정 김" userId="1f74d83765c02a6d" providerId="LiveId" clId="{BED855E7-AF3C-4689-B8C9-159A89649F1F}" dt="2024-05-03T07:32:45.105" v="1790"/>
        <pc:sldMkLst>
          <pc:docMk/>
          <pc:sldMk cId="2417129540" sldId="260"/>
        </pc:sldMkLst>
        <pc:spChg chg="mod">
          <ac:chgData name="상정 김" userId="1f74d83765c02a6d" providerId="LiveId" clId="{BED855E7-AF3C-4689-B8C9-159A89649F1F}" dt="2024-05-03T04:53:43.085" v="1408" actId="20577"/>
          <ac:spMkLst>
            <pc:docMk/>
            <pc:sldMk cId="2417129540" sldId="260"/>
            <ac:spMk id="6" creationId="{EDAA1CA5-5B79-E5C7-AB61-FCB247BB8744}"/>
          </ac:spMkLst>
        </pc:spChg>
        <pc:spChg chg="add mod">
          <ac:chgData name="상정 김" userId="1f74d83765c02a6d" providerId="LiveId" clId="{BED855E7-AF3C-4689-B8C9-159A89649F1F}" dt="2024-05-02T12:25:40.366" v="1255"/>
          <ac:spMkLst>
            <pc:docMk/>
            <pc:sldMk cId="2417129540" sldId="260"/>
            <ac:spMk id="7" creationId="{1BE5DEFE-5E00-370E-DF67-D71140D4A4AF}"/>
          </ac:spMkLst>
        </pc:spChg>
        <pc:spChg chg="add del mod">
          <ac:chgData name="상정 김" userId="1f74d83765c02a6d" providerId="LiveId" clId="{BED855E7-AF3C-4689-B8C9-159A89649F1F}" dt="2024-05-03T07:32:44.869" v="1789" actId="478"/>
          <ac:spMkLst>
            <pc:docMk/>
            <pc:sldMk cId="2417129540" sldId="260"/>
            <ac:spMk id="8" creationId="{53C0DDA2-63A0-C389-124C-A575EC6F03C0}"/>
          </ac:spMkLst>
        </pc:spChg>
        <pc:spChg chg="add mod">
          <ac:chgData name="상정 김" userId="1f74d83765c02a6d" providerId="LiveId" clId="{BED855E7-AF3C-4689-B8C9-159A89649F1F}" dt="2024-05-03T07:32:45.105" v="1790"/>
          <ac:spMkLst>
            <pc:docMk/>
            <pc:sldMk cId="2417129540" sldId="260"/>
            <ac:spMk id="10" creationId="{11601157-1CAE-985E-7600-68D6E3B696AC}"/>
          </ac:spMkLst>
        </pc:spChg>
        <pc:spChg chg="ord">
          <ac:chgData name="상정 김" userId="1f74d83765c02a6d" providerId="LiveId" clId="{BED855E7-AF3C-4689-B8C9-159A89649F1F}" dt="2024-05-02T12:14:03.402" v="785" actId="166"/>
          <ac:spMkLst>
            <pc:docMk/>
            <pc:sldMk cId="2417129540" sldId="260"/>
            <ac:spMk id="23" creationId="{682676A0-76B1-1F65-5C2F-C29B8A316604}"/>
          </ac:spMkLst>
        </pc:spChg>
        <pc:picChg chg="add mod">
          <ac:chgData name="상정 김" userId="1f74d83765c02a6d" providerId="LiveId" clId="{BED855E7-AF3C-4689-B8C9-159A89649F1F}" dt="2024-05-02T12:13:55.065" v="784"/>
          <ac:picMkLst>
            <pc:docMk/>
            <pc:sldMk cId="2417129540" sldId="260"/>
            <ac:picMk id="3" creationId="{2BB8A759-4A57-082B-85DD-3DBF556E6D45}"/>
          </ac:picMkLst>
        </pc:picChg>
        <pc:picChg chg="mod">
          <ac:chgData name="상정 김" userId="1f74d83765c02a6d" providerId="LiveId" clId="{BED855E7-AF3C-4689-B8C9-159A89649F1F}" dt="2024-05-02T12:13:47.542" v="782" actId="1076"/>
          <ac:picMkLst>
            <pc:docMk/>
            <pc:sldMk cId="2417129540" sldId="260"/>
            <ac:picMk id="5" creationId="{F171ECAA-69A7-518D-4453-3DDEFFCA9BF8}"/>
          </ac:picMkLst>
        </pc:picChg>
      </pc:sldChg>
      <pc:sldChg chg="addSp delSp modSp add mod">
        <pc:chgData name="상정 김" userId="1f74d83765c02a6d" providerId="LiveId" clId="{BED855E7-AF3C-4689-B8C9-159A89649F1F}" dt="2024-05-03T07:32:48.867" v="1792"/>
        <pc:sldMkLst>
          <pc:docMk/>
          <pc:sldMk cId="2241408913" sldId="261"/>
        </pc:sldMkLst>
        <pc:spChg chg="mod">
          <ac:chgData name="상정 김" userId="1f74d83765c02a6d" providerId="LiveId" clId="{BED855E7-AF3C-4689-B8C9-159A89649F1F}" dt="2024-05-03T04:53:49.328" v="1410" actId="20577"/>
          <ac:spMkLst>
            <pc:docMk/>
            <pc:sldMk cId="2241408913" sldId="261"/>
            <ac:spMk id="6" creationId="{EDAA1CA5-5B79-E5C7-AB61-FCB247BB8744}"/>
          </ac:spMkLst>
        </pc:spChg>
        <pc:spChg chg="add mod">
          <ac:chgData name="상정 김" userId="1f74d83765c02a6d" providerId="LiveId" clId="{BED855E7-AF3C-4689-B8C9-159A89649F1F}" dt="2024-05-02T12:25:50.438" v="1257"/>
          <ac:spMkLst>
            <pc:docMk/>
            <pc:sldMk cId="2241408913" sldId="261"/>
            <ac:spMk id="7" creationId="{E623ACBA-36AD-938B-56CA-9FC60D7EC60E}"/>
          </ac:spMkLst>
        </pc:spChg>
        <pc:spChg chg="add del mod">
          <ac:chgData name="상정 김" userId="1f74d83765c02a6d" providerId="LiveId" clId="{BED855E7-AF3C-4689-B8C9-159A89649F1F}" dt="2024-05-03T07:32:48.688" v="1791" actId="478"/>
          <ac:spMkLst>
            <pc:docMk/>
            <pc:sldMk cId="2241408913" sldId="261"/>
            <ac:spMk id="8" creationId="{973AEDE4-5561-71A2-1186-9FC52AAD82CA}"/>
          </ac:spMkLst>
        </pc:spChg>
        <pc:spChg chg="add mod">
          <ac:chgData name="상정 김" userId="1f74d83765c02a6d" providerId="LiveId" clId="{BED855E7-AF3C-4689-B8C9-159A89649F1F}" dt="2024-05-03T07:32:48.867" v="1792"/>
          <ac:spMkLst>
            <pc:docMk/>
            <pc:sldMk cId="2241408913" sldId="261"/>
            <ac:spMk id="10" creationId="{296030F9-8FD8-9A47-AC24-4BFE44531DAC}"/>
          </ac:spMkLst>
        </pc:spChg>
        <pc:picChg chg="mod ord">
          <ac:chgData name="상정 김" userId="1f74d83765c02a6d" providerId="LiveId" clId="{BED855E7-AF3C-4689-B8C9-159A89649F1F}" dt="2024-05-02T12:26:00.534" v="1260" actId="1076"/>
          <ac:picMkLst>
            <pc:docMk/>
            <pc:sldMk cId="2241408913" sldId="261"/>
            <ac:picMk id="5" creationId="{F171ECAA-69A7-518D-4453-3DDEFFCA9BF8}"/>
          </ac:picMkLst>
        </pc:picChg>
      </pc:sldChg>
      <pc:sldChg chg="addSp delSp modSp add mod">
        <pc:chgData name="상정 김" userId="1f74d83765c02a6d" providerId="LiveId" clId="{BED855E7-AF3C-4689-B8C9-159A89649F1F}" dt="2024-05-03T06:42:23.136" v="1618"/>
        <pc:sldMkLst>
          <pc:docMk/>
          <pc:sldMk cId="1769604326" sldId="262"/>
        </pc:sldMkLst>
        <pc:spChg chg="add mod">
          <ac:chgData name="상정 김" userId="1f74d83765c02a6d" providerId="LiveId" clId="{BED855E7-AF3C-4689-B8C9-159A89649F1F}" dt="2024-05-03T06:42:23.136" v="1618"/>
          <ac:spMkLst>
            <pc:docMk/>
            <pc:sldMk cId="1769604326" sldId="262"/>
            <ac:spMk id="5" creationId="{BEABE7CD-4369-2A78-DBAC-4BC0F9A056C2}"/>
          </ac:spMkLst>
        </pc:spChg>
        <pc:spChg chg="del">
          <ac:chgData name="상정 김" userId="1f74d83765c02a6d" providerId="LiveId" clId="{BED855E7-AF3C-4689-B8C9-159A89649F1F}" dt="2024-05-02T12:15:57.189" v="796" actId="478"/>
          <ac:spMkLst>
            <pc:docMk/>
            <pc:sldMk cId="1769604326" sldId="262"/>
            <ac:spMk id="6" creationId="{EDAA1CA5-5B79-E5C7-AB61-FCB247BB8744}"/>
          </ac:spMkLst>
        </pc:spChg>
        <pc:spChg chg="add mod">
          <ac:chgData name="상정 김" userId="1f74d83765c02a6d" providerId="LiveId" clId="{BED855E7-AF3C-4689-B8C9-159A89649F1F}" dt="2024-05-02T12:16:19.608" v="801" actId="164"/>
          <ac:spMkLst>
            <pc:docMk/>
            <pc:sldMk cId="1769604326" sldId="262"/>
            <ac:spMk id="7" creationId="{F2513F3A-F834-686C-90F3-8895626E1520}"/>
          </ac:spMkLst>
        </pc:spChg>
        <pc:spChg chg="add mod">
          <ac:chgData name="상정 김" userId="1f74d83765c02a6d" providerId="LiveId" clId="{BED855E7-AF3C-4689-B8C9-159A89649F1F}" dt="2024-05-02T12:16:19.608" v="801" actId="164"/>
          <ac:spMkLst>
            <pc:docMk/>
            <pc:sldMk cId="1769604326" sldId="262"/>
            <ac:spMk id="8" creationId="{6C6E6337-54C1-6276-464F-0E79D3392A8F}"/>
          </ac:spMkLst>
        </pc:spChg>
        <pc:spChg chg="add mod">
          <ac:chgData name="상정 김" userId="1f74d83765c02a6d" providerId="LiveId" clId="{BED855E7-AF3C-4689-B8C9-159A89649F1F}" dt="2024-05-02T12:16:19.608" v="801" actId="164"/>
          <ac:spMkLst>
            <pc:docMk/>
            <pc:sldMk cId="1769604326" sldId="262"/>
            <ac:spMk id="10" creationId="{66257315-2293-281A-A6E4-C3008C31D1F4}"/>
          </ac:spMkLst>
        </pc:spChg>
        <pc:spChg chg="add mod">
          <ac:chgData name="상정 김" userId="1f74d83765c02a6d" providerId="LiveId" clId="{BED855E7-AF3C-4689-B8C9-159A89649F1F}" dt="2024-05-02T12:16:19.608" v="801" actId="164"/>
          <ac:spMkLst>
            <pc:docMk/>
            <pc:sldMk cId="1769604326" sldId="262"/>
            <ac:spMk id="16" creationId="{A11E7D7D-7C99-E2D4-7CD6-4FD2A0A60381}"/>
          </ac:spMkLst>
        </pc:spChg>
        <pc:spChg chg="del">
          <ac:chgData name="상정 김" userId="1f74d83765c02a6d" providerId="LiveId" clId="{BED855E7-AF3C-4689-B8C9-159A89649F1F}" dt="2024-05-02T12:15:58.733" v="797" actId="478"/>
          <ac:spMkLst>
            <pc:docMk/>
            <pc:sldMk cId="1769604326" sldId="262"/>
            <ac:spMk id="22" creationId="{2F6623A1-B84F-5CAA-B95B-50A8F9F3375F}"/>
          </ac:spMkLst>
        </pc:spChg>
        <pc:spChg chg="del">
          <ac:chgData name="상정 김" userId="1f74d83765c02a6d" providerId="LiveId" clId="{BED855E7-AF3C-4689-B8C9-159A89649F1F}" dt="2024-05-02T12:15:52.738" v="792" actId="478"/>
          <ac:spMkLst>
            <pc:docMk/>
            <pc:sldMk cId="1769604326" sldId="262"/>
            <ac:spMk id="23" creationId="{682676A0-76B1-1F65-5C2F-C29B8A316604}"/>
          </ac:spMkLst>
        </pc:spChg>
        <pc:spChg chg="add mod">
          <ac:chgData name="상정 김" userId="1f74d83765c02a6d" providerId="LiveId" clId="{BED855E7-AF3C-4689-B8C9-159A89649F1F}" dt="2024-05-02T12:16:19.608" v="801" actId="164"/>
          <ac:spMkLst>
            <pc:docMk/>
            <pc:sldMk cId="1769604326" sldId="262"/>
            <ac:spMk id="24" creationId="{FAB28F75-5B90-D059-9988-B5EA90CDF12D}"/>
          </ac:spMkLst>
        </pc:spChg>
        <pc:spChg chg="add mod">
          <ac:chgData name="상정 김" userId="1f74d83765c02a6d" providerId="LiveId" clId="{BED855E7-AF3C-4689-B8C9-159A89649F1F}" dt="2024-05-02T12:16:50.150" v="810" actId="20577"/>
          <ac:spMkLst>
            <pc:docMk/>
            <pc:sldMk cId="1769604326" sldId="262"/>
            <ac:spMk id="25" creationId="{AAD1C733-697F-F1A5-785F-CE0707EC785B}"/>
          </ac:spMkLst>
        </pc:spChg>
        <pc:spChg chg="add mod">
          <ac:chgData name="상정 김" userId="1f74d83765c02a6d" providerId="LiveId" clId="{BED855E7-AF3C-4689-B8C9-159A89649F1F}" dt="2024-05-02T12:17:17.557" v="831" actId="20577"/>
          <ac:spMkLst>
            <pc:docMk/>
            <pc:sldMk cId="1769604326" sldId="262"/>
            <ac:spMk id="27" creationId="{4037F1D2-0399-E14F-00F3-B3C5D4E42589}"/>
          </ac:spMkLst>
        </pc:spChg>
        <pc:spChg chg="add mod">
          <ac:chgData name="상정 김" userId="1f74d83765c02a6d" providerId="LiveId" clId="{BED855E7-AF3C-4689-B8C9-159A89649F1F}" dt="2024-05-02T12:16:57.849" v="825" actId="20577"/>
          <ac:spMkLst>
            <pc:docMk/>
            <pc:sldMk cId="1769604326" sldId="262"/>
            <ac:spMk id="28" creationId="{293485B9-DD69-9504-518E-7B8FD688A785}"/>
          </ac:spMkLst>
        </pc:spChg>
        <pc:spChg chg="add mod">
          <ac:chgData name="상정 김" userId="1f74d83765c02a6d" providerId="LiveId" clId="{BED855E7-AF3C-4689-B8C9-159A89649F1F}" dt="2024-05-02T12:16:19.608" v="801" actId="164"/>
          <ac:spMkLst>
            <pc:docMk/>
            <pc:sldMk cId="1769604326" sldId="262"/>
            <ac:spMk id="29" creationId="{CE340EA9-0054-9FC0-3169-2B5148EC0976}"/>
          </ac:spMkLst>
        </pc:spChg>
        <pc:spChg chg="add mod">
          <ac:chgData name="상정 김" userId="1f74d83765c02a6d" providerId="LiveId" clId="{BED855E7-AF3C-4689-B8C9-159A89649F1F}" dt="2024-05-02T12:16:19.608" v="801" actId="164"/>
          <ac:spMkLst>
            <pc:docMk/>
            <pc:sldMk cId="1769604326" sldId="262"/>
            <ac:spMk id="30" creationId="{1358B5C3-F88E-F4DE-9BC0-B15C3EDC4351}"/>
          </ac:spMkLst>
        </pc:spChg>
        <pc:spChg chg="add mod ord">
          <ac:chgData name="상정 김" userId="1f74d83765c02a6d" providerId="LiveId" clId="{BED855E7-AF3C-4689-B8C9-159A89649F1F}" dt="2024-05-02T12:16:41.313" v="807" actId="164"/>
          <ac:spMkLst>
            <pc:docMk/>
            <pc:sldMk cId="1769604326" sldId="262"/>
            <ac:spMk id="31" creationId="{FC1DF953-C716-155D-59EB-28573AB462BF}"/>
          </ac:spMkLst>
        </pc:spChg>
        <pc:spChg chg="add mod">
          <ac:chgData name="상정 김" userId="1f74d83765c02a6d" providerId="LiveId" clId="{BED855E7-AF3C-4689-B8C9-159A89649F1F}" dt="2024-05-02T12:16:19.608" v="801" actId="164"/>
          <ac:spMkLst>
            <pc:docMk/>
            <pc:sldMk cId="1769604326" sldId="262"/>
            <ac:spMk id="32" creationId="{DC51CA0B-099F-9158-17FB-68933BCBC44F}"/>
          </ac:spMkLst>
        </pc:spChg>
        <pc:grpChg chg="add mod">
          <ac:chgData name="상정 김" userId="1f74d83765c02a6d" providerId="LiveId" clId="{BED855E7-AF3C-4689-B8C9-159A89649F1F}" dt="2024-05-02T12:16:41.313" v="807" actId="164"/>
          <ac:grpSpMkLst>
            <pc:docMk/>
            <pc:sldMk cId="1769604326" sldId="262"/>
            <ac:grpSpMk id="33" creationId="{13E0EE50-8ABF-7954-C240-6C0ECDEA6B97}"/>
          </ac:grpSpMkLst>
        </pc:grpChg>
        <pc:grpChg chg="add mod">
          <ac:chgData name="상정 김" userId="1f74d83765c02a6d" providerId="LiveId" clId="{BED855E7-AF3C-4689-B8C9-159A89649F1F}" dt="2024-05-02T12:16:45.667" v="808" actId="1076"/>
          <ac:grpSpMkLst>
            <pc:docMk/>
            <pc:sldMk cId="1769604326" sldId="262"/>
            <ac:grpSpMk id="34" creationId="{555A6F2A-3184-7B78-0880-A8319E87352F}"/>
          </ac:grpSpMkLst>
        </pc:grpChg>
        <pc:picChg chg="add del">
          <ac:chgData name="상정 김" userId="1f74d83765c02a6d" providerId="LiveId" clId="{BED855E7-AF3C-4689-B8C9-159A89649F1F}" dt="2024-05-02T12:16:01.007" v="799" actId="478"/>
          <ac:picMkLst>
            <pc:docMk/>
            <pc:sldMk cId="1769604326" sldId="262"/>
            <ac:picMk id="4" creationId="{86242F87-9676-AF3F-AADC-86F51209D744}"/>
          </ac:picMkLst>
        </pc:picChg>
        <pc:picChg chg="del mod">
          <ac:chgData name="상정 김" userId="1f74d83765c02a6d" providerId="LiveId" clId="{BED855E7-AF3C-4689-B8C9-159A89649F1F}" dt="2024-05-02T12:15:56.470" v="795" actId="478"/>
          <ac:picMkLst>
            <pc:docMk/>
            <pc:sldMk cId="1769604326" sldId="262"/>
            <ac:picMk id="5" creationId="{F171ECAA-69A7-518D-4453-3DDEFFCA9BF8}"/>
          </ac:picMkLst>
        </pc:picChg>
        <pc:picChg chg="del">
          <ac:chgData name="상정 김" userId="1f74d83765c02a6d" providerId="LiveId" clId="{BED855E7-AF3C-4689-B8C9-159A89649F1F}" dt="2024-05-02T12:16:02.515" v="800" actId="478"/>
          <ac:picMkLst>
            <pc:docMk/>
            <pc:sldMk cId="1769604326" sldId="262"/>
            <ac:picMk id="9" creationId="{F8F4CEAD-E9A7-85F1-7D54-5252440C4B7C}"/>
          </ac:picMkLst>
        </pc:picChg>
        <pc:picChg chg="del">
          <ac:chgData name="상정 김" userId="1f74d83765c02a6d" providerId="LiveId" clId="{BED855E7-AF3C-4689-B8C9-159A89649F1F}" dt="2024-05-02T12:15:51.567" v="791" actId="478"/>
          <ac:picMkLst>
            <pc:docMk/>
            <pc:sldMk cId="1769604326" sldId="262"/>
            <ac:picMk id="17" creationId="{3D4BE6C5-4CF0-6B5F-D982-85B571230C71}"/>
          </ac:picMkLst>
        </pc:picChg>
        <pc:picChg chg="add mod">
          <ac:chgData name="상정 김" userId="1f74d83765c02a6d" providerId="LiveId" clId="{BED855E7-AF3C-4689-B8C9-159A89649F1F}" dt="2024-05-02T12:16:19.608" v="801" actId="164"/>
          <ac:picMkLst>
            <pc:docMk/>
            <pc:sldMk cId="1769604326" sldId="262"/>
            <ac:picMk id="26" creationId="{0FF2291A-05D0-9223-2819-7513F7CF6166}"/>
          </ac:picMkLst>
        </pc:picChg>
      </pc:sldChg>
      <pc:sldChg chg="addSp delSp modSp add mod">
        <pc:chgData name="상정 김" userId="1f74d83765c02a6d" providerId="LiveId" clId="{BED855E7-AF3C-4689-B8C9-159A89649F1F}" dt="2024-05-03T07:32:55.774" v="1794"/>
        <pc:sldMkLst>
          <pc:docMk/>
          <pc:sldMk cId="2180241373" sldId="263"/>
        </pc:sldMkLst>
        <pc:spChg chg="mod">
          <ac:chgData name="상정 김" userId="1f74d83765c02a6d" providerId="LiveId" clId="{BED855E7-AF3C-4689-B8C9-159A89649F1F}" dt="2024-05-03T04:53:56.247" v="1412" actId="20577"/>
          <ac:spMkLst>
            <pc:docMk/>
            <pc:sldMk cId="2180241373" sldId="263"/>
            <ac:spMk id="6" creationId="{EDAA1CA5-5B79-E5C7-AB61-FCB247BB8744}"/>
          </ac:spMkLst>
        </pc:spChg>
        <pc:spChg chg="add del mod">
          <ac:chgData name="상정 김" userId="1f74d83765c02a6d" providerId="LiveId" clId="{BED855E7-AF3C-4689-B8C9-159A89649F1F}" dt="2024-05-03T07:32:55.586" v="1793" actId="478"/>
          <ac:spMkLst>
            <pc:docMk/>
            <pc:sldMk cId="2180241373" sldId="263"/>
            <ac:spMk id="8" creationId="{26C4ED32-9352-77A5-2FCE-A4C5670EBB77}"/>
          </ac:spMkLst>
        </pc:spChg>
        <pc:spChg chg="add del mod">
          <ac:chgData name="상정 김" userId="1f74d83765c02a6d" providerId="LiveId" clId="{BED855E7-AF3C-4689-B8C9-159A89649F1F}" dt="2024-05-02T12:19:08.733" v="911" actId="478"/>
          <ac:spMkLst>
            <pc:docMk/>
            <pc:sldMk cId="2180241373" sldId="263"/>
            <ac:spMk id="8" creationId="{37D792D4-5F38-D8B3-6190-839F3F577F02}"/>
          </ac:spMkLst>
        </pc:spChg>
        <pc:spChg chg="add mod">
          <ac:chgData name="상정 김" userId="1f74d83765c02a6d" providerId="LiveId" clId="{BED855E7-AF3C-4689-B8C9-159A89649F1F}" dt="2024-05-02T12:26:05.357" v="1261"/>
          <ac:spMkLst>
            <pc:docMk/>
            <pc:sldMk cId="2180241373" sldId="263"/>
            <ac:spMk id="25" creationId="{BFAA4766-29E5-A23D-303A-7CA1636DF712}"/>
          </ac:spMkLst>
        </pc:spChg>
        <pc:spChg chg="add mod">
          <ac:chgData name="상정 김" userId="1f74d83765c02a6d" providerId="LiveId" clId="{BED855E7-AF3C-4689-B8C9-159A89649F1F}" dt="2024-05-03T07:32:55.774" v="1794"/>
          <ac:spMkLst>
            <pc:docMk/>
            <pc:sldMk cId="2180241373" sldId="263"/>
            <ac:spMk id="26" creationId="{0702664E-D1EA-6DD5-92A7-6E24013167D8}"/>
          </ac:spMkLst>
        </pc:spChg>
        <pc:picChg chg="mod">
          <ac:chgData name="상정 김" userId="1f74d83765c02a6d" providerId="LiveId" clId="{BED855E7-AF3C-4689-B8C9-159A89649F1F}" dt="2024-05-02T12:20:07.450" v="923" actId="1076"/>
          <ac:picMkLst>
            <pc:docMk/>
            <pc:sldMk cId="2180241373" sldId="263"/>
            <ac:picMk id="5" creationId="{F171ECAA-69A7-518D-4453-3DDEFFCA9BF8}"/>
          </ac:picMkLst>
        </pc:picChg>
        <pc:picChg chg="add mod ord">
          <ac:chgData name="상정 김" userId="1f74d83765c02a6d" providerId="LiveId" clId="{BED855E7-AF3C-4689-B8C9-159A89649F1F}" dt="2024-05-02T12:19:50.434" v="919" actId="1076"/>
          <ac:picMkLst>
            <pc:docMk/>
            <pc:sldMk cId="2180241373" sldId="263"/>
            <ac:picMk id="7" creationId="{BB238C4F-C651-11A1-2D87-74C06BB885AE}"/>
          </ac:picMkLst>
        </pc:picChg>
        <pc:picChg chg="add mod">
          <ac:chgData name="상정 김" userId="1f74d83765c02a6d" providerId="LiveId" clId="{BED855E7-AF3C-4689-B8C9-159A89649F1F}" dt="2024-05-02T12:20:03.798" v="922" actId="1076"/>
          <ac:picMkLst>
            <pc:docMk/>
            <pc:sldMk cId="2180241373" sldId="263"/>
            <ac:picMk id="10" creationId="{40813C0D-9453-4137-6B0A-92748918C674}"/>
          </ac:picMkLst>
        </pc:picChg>
        <pc:picChg chg="add mod">
          <ac:chgData name="상정 김" userId="1f74d83765c02a6d" providerId="LiveId" clId="{BED855E7-AF3C-4689-B8C9-159A89649F1F}" dt="2024-05-02T12:19:58.255" v="921" actId="1076"/>
          <ac:picMkLst>
            <pc:docMk/>
            <pc:sldMk cId="2180241373" sldId="263"/>
            <ac:picMk id="16" creationId="{8D31798C-BA71-2FBC-61EE-3C054F4304F0}"/>
          </ac:picMkLst>
        </pc:picChg>
        <pc:picChg chg="add mod">
          <ac:chgData name="상정 김" userId="1f74d83765c02a6d" providerId="LiveId" clId="{BED855E7-AF3C-4689-B8C9-159A89649F1F}" dt="2024-05-02T12:19:54.198" v="920" actId="1076"/>
          <ac:picMkLst>
            <pc:docMk/>
            <pc:sldMk cId="2180241373" sldId="263"/>
            <ac:picMk id="24" creationId="{8BDF4401-0D0A-51BF-0276-6CC25D9B4804}"/>
          </ac:picMkLst>
        </pc:picChg>
      </pc:sldChg>
      <pc:sldChg chg="add del">
        <pc:chgData name="상정 김" userId="1f74d83765c02a6d" providerId="LiveId" clId="{BED855E7-AF3C-4689-B8C9-159A89649F1F}" dt="2024-05-02T12:17:55.932" v="833" actId="47"/>
        <pc:sldMkLst>
          <pc:docMk/>
          <pc:sldMk cId="3697662705" sldId="263"/>
        </pc:sldMkLst>
      </pc:sldChg>
      <pc:sldChg chg="addSp modSp add mod">
        <pc:chgData name="상정 김" userId="1f74d83765c02a6d" providerId="LiveId" clId="{BED855E7-AF3C-4689-B8C9-159A89649F1F}" dt="2024-05-02T12:23:10.674" v="1230" actId="1076"/>
        <pc:sldMkLst>
          <pc:docMk/>
          <pc:sldMk cId="1446839022" sldId="264"/>
        </pc:sldMkLst>
        <pc:spChg chg="ord">
          <ac:chgData name="상정 김" userId="1f74d83765c02a6d" providerId="LiveId" clId="{BED855E7-AF3C-4689-B8C9-159A89649F1F}" dt="2024-05-02T12:20:47.532" v="929" actId="166"/>
          <ac:spMkLst>
            <pc:docMk/>
            <pc:sldMk cId="1446839022" sldId="264"/>
            <ac:spMk id="11" creationId="{85C3FD17-037C-D36C-8194-8FA5D758AE36}"/>
          </ac:spMkLst>
        </pc:spChg>
        <pc:grpChg chg="mod">
          <ac:chgData name="상정 김" userId="1f74d83765c02a6d" providerId="LiveId" clId="{BED855E7-AF3C-4689-B8C9-159A89649F1F}" dt="2024-05-02T12:22:52.531" v="1229" actId="1076"/>
          <ac:grpSpMkLst>
            <pc:docMk/>
            <pc:sldMk cId="1446839022" sldId="264"/>
            <ac:grpSpMk id="16" creationId="{3076B5FC-8A4C-E5C9-B6AC-320297B2FCDD}"/>
          </ac:grpSpMkLst>
        </pc:grpChg>
        <pc:picChg chg="add mod">
          <ac:chgData name="상정 김" userId="1f74d83765c02a6d" providerId="LiveId" clId="{BED855E7-AF3C-4689-B8C9-159A89649F1F}" dt="2024-05-02T12:23:10.674" v="1230" actId="1076"/>
          <ac:picMkLst>
            <pc:docMk/>
            <pc:sldMk cId="1446839022" sldId="264"/>
            <ac:picMk id="3" creationId="{7E611D08-5AD6-4033-79CC-BB0FF24FBEB0}"/>
          </ac:picMkLst>
        </pc:picChg>
        <pc:picChg chg="mod modCrop">
          <ac:chgData name="상정 김" userId="1f74d83765c02a6d" providerId="LiveId" clId="{BED855E7-AF3C-4689-B8C9-159A89649F1F}" dt="2024-05-02T12:22:24.032" v="1220" actId="732"/>
          <ac:picMkLst>
            <pc:docMk/>
            <pc:sldMk cId="1446839022" sldId="264"/>
            <ac:picMk id="4" creationId="{86242F87-9676-AF3F-AADC-86F51209D744}"/>
          </ac:picMkLst>
        </pc:picChg>
      </pc:sldChg>
      <pc:sldChg chg="addSp modSp add mod">
        <pc:chgData name="상정 김" userId="1f74d83765c02a6d" providerId="LiveId" clId="{BED855E7-AF3C-4689-B8C9-159A89649F1F}" dt="2024-05-02T12:23:20.538" v="1233" actId="1076"/>
        <pc:sldMkLst>
          <pc:docMk/>
          <pc:sldMk cId="1633064133" sldId="265"/>
        </pc:sldMkLst>
        <pc:picChg chg="add mod">
          <ac:chgData name="상정 김" userId="1f74d83765c02a6d" providerId="LiveId" clId="{BED855E7-AF3C-4689-B8C9-159A89649F1F}" dt="2024-05-02T12:23:20.538" v="1233" actId="1076"/>
          <ac:picMkLst>
            <pc:docMk/>
            <pc:sldMk cId="1633064133" sldId="265"/>
            <ac:picMk id="3" creationId="{D84CA938-AF1B-C251-7F64-960ECE3B5703}"/>
          </ac:picMkLst>
        </pc:picChg>
      </pc:sldChg>
      <pc:sldChg chg="add">
        <pc:chgData name="상정 김" userId="1f74d83765c02a6d" providerId="LiveId" clId="{BED855E7-AF3C-4689-B8C9-159A89649F1F}" dt="2024-05-02T12:23:32.164" v="1234"/>
        <pc:sldMkLst>
          <pc:docMk/>
          <pc:sldMk cId="2172213066" sldId="266"/>
        </pc:sldMkLst>
      </pc:sldChg>
      <pc:sldChg chg="addSp delSp modSp add mod">
        <pc:chgData name="상정 김" userId="1f74d83765c02a6d" providerId="LiveId" clId="{BED855E7-AF3C-4689-B8C9-159A89649F1F}" dt="2024-05-03T07:33:00.559" v="1796"/>
        <pc:sldMkLst>
          <pc:docMk/>
          <pc:sldMk cId="3652427631" sldId="267"/>
        </pc:sldMkLst>
        <pc:spChg chg="mod">
          <ac:chgData name="상정 김" userId="1f74d83765c02a6d" providerId="LiveId" clId="{BED855E7-AF3C-4689-B8C9-159A89649F1F}" dt="2024-05-03T04:54:00.162" v="1414" actId="20577"/>
          <ac:spMkLst>
            <pc:docMk/>
            <pc:sldMk cId="3652427631" sldId="267"/>
            <ac:spMk id="6" creationId="{EDAA1CA5-5B79-E5C7-AB61-FCB247BB8744}"/>
          </ac:spMkLst>
        </pc:spChg>
        <pc:spChg chg="add mod">
          <ac:chgData name="상정 김" userId="1f74d83765c02a6d" providerId="LiveId" clId="{BED855E7-AF3C-4689-B8C9-159A89649F1F}" dt="2024-05-02T12:26:14.788" v="1263"/>
          <ac:spMkLst>
            <pc:docMk/>
            <pc:sldMk cId="3652427631" sldId="267"/>
            <ac:spMk id="7" creationId="{77495741-5902-75CF-084A-2A581358F635}"/>
          </ac:spMkLst>
        </pc:spChg>
        <pc:spChg chg="add del mod">
          <ac:chgData name="상정 김" userId="1f74d83765c02a6d" providerId="LiveId" clId="{BED855E7-AF3C-4689-B8C9-159A89649F1F}" dt="2024-05-03T07:33:00.351" v="1795" actId="478"/>
          <ac:spMkLst>
            <pc:docMk/>
            <pc:sldMk cId="3652427631" sldId="267"/>
            <ac:spMk id="8" creationId="{5D17DDF2-74EF-C68B-B82D-C5245C82B81A}"/>
          </ac:spMkLst>
        </pc:spChg>
        <pc:spChg chg="add mod">
          <ac:chgData name="상정 김" userId="1f74d83765c02a6d" providerId="LiveId" clId="{BED855E7-AF3C-4689-B8C9-159A89649F1F}" dt="2024-05-03T07:33:00.559" v="1796"/>
          <ac:spMkLst>
            <pc:docMk/>
            <pc:sldMk cId="3652427631" sldId="267"/>
            <ac:spMk id="10" creationId="{A9DF5701-4AEA-CB03-A088-749F04F01696}"/>
          </ac:spMkLst>
        </pc:spChg>
        <pc:picChg chg="mod ord">
          <ac:chgData name="상정 김" userId="1f74d83765c02a6d" providerId="LiveId" clId="{BED855E7-AF3C-4689-B8C9-159A89649F1F}" dt="2024-05-02T12:27:07.695" v="1267" actId="1076"/>
          <ac:picMkLst>
            <pc:docMk/>
            <pc:sldMk cId="3652427631" sldId="267"/>
            <ac:picMk id="5" creationId="{F171ECAA-69A7-518D-4453-3DDEFFCA9BF8}"/>
          </ac:picMkLst>
        </pc:picChg>
      </pc:sldChg>
      <pc:sldChg chg="addSp delSp modSp add mod">
        <pc:chgData name="상정 김" userId="1f74d83765c02a6d" providerId="LiveId" clId="{BED855E7-AF3C-4689-B8C9-159A89649F1F}" dt="2024-05-03T07:33:19.535" v="1808"/>
        <pc:sldMkLst>
          <pc:docMk/>
          <pc:sldMk cId="1008447748" sldId="268"/>
        </pc:sldMkLst>
        <pc:spChg chg="mod">
          <ac:chgData name="상정 김" userId="1f74d83765c02a6d" providerId="LiveId" clId="{BED855E7-AF3C-4689-B8C9-159A89649F1F}" dt="2024-05-02T12:27:23.061" v="1269" actId="164"/>
          <ac:spMkLst>
            <pc:docMk/>
            <pc:sldMk cId="1008447748" sldId="268"/>
            <ac:spMk id="6" creationId="{EDAA1CA5-5B79-E5C7-AB61-FCB247BB8744}"/>
          </ac:spMkLst>
        </pc:spChg>
        <pc:spChg chg="mod">
          <ac:chgData name="상정 김" userId="1f74d83765c02a6d" providerId="LiveId" clId="{BED855E7-AF3C-4689-B8C9-159A89649F1F}" dt="2024-05-02T12:27:23.061" v="1269" actId="164"/>
          <ac:spMkLst>
            <pc:docMk/>
            <pc:sldMk cId="1008447748" sldId="268"/>
            <ac:spMk id="7" creationId="{77495741-5902-75CF-084A-2A581358F635}"/>
          </ac:spMkLst>
        </pc:spChg>
        <pc:spChg chg="mod">
          <ac:chgData name="상정 김" userId="1f74d83765c02a6d" providerId="LiveId" clId="{BED855E7-AF3C-4689-B8C9-159A89649F1F}" dt="2024-05-02T12:27:23.061" v="1269" actId="164"/>
          <ac:spMkLst>
            <pc:docMk/>
            <pc:sldMk cId="1008447748" sldId="268"/>
            <ac:spMk id="11" creationId="{85C3FD17-037C-D36C-8194-8FA5D758AE36}"/>
          </ac:spMkLst>
        </pc:spChg>
        <pc:spChg chg="mod">
          <ac:chgData name="상정 김" userId="1f74d83765c02a6d" providerId="LiveId" clId="{BED855E7-AF3C-4689-B8C9-159A89649F1F}" dt="2024-05-02T12:27:23.061" v="1269" actId="164"/>
          <ac:spMkLst>
            <pc:docMk/>
            <pc:sldMk cId="1008447748" sldId="268"/>
            <ac:spMk id="12" creationId="{E3582221-2449-8E97-6C52-DA9B81E95B4A}"/>
          </ac:spMkLst>
        </pc:spChg>
        <pc:spChg chg="mod">
          <ac:chgData name="상정 김" userId="1f74d83765c02a6d" providerId="LiveId" clId="{BED855E7-AF3C-4689-B8C9-159A89649F1F}" dt="2024-05-02T12:27:46.003" v="1328" actId="20577"/>
          <ac:spMkLst>
            <pc:docMk/>
            <pc:sldMk cId="1008447748" sldId="268"/>
            <ac:spMk id="16" creationId="{194963DA-826F-E61A-8D77-89E2D2E2C0CC}"/>
          </ac:spMkLst>
        </pc:spChg>
        <pc:spChg chg="mod">
          <ac:chgData name="상정 김" userId="1f74d83765c02a6d" providerId="LiveId" clId="{BED855E7-AF3C-4689-B8C9-159A89649F1F}" dt="2024-05-02T12:27:23.061" v="1269" actId="164"/>
          <ac:spMkLst>
            <pc:docMk/>
            <pc:sldMk cId="1008447748" sldId="268"/>
            <ac:spMk id="22" creationId="{2F6623A1-B84F-5CAA-B95B-50A8F9F3375F}"/>
          </ac:spMkLst>
        </pc:spChg>
        <pc:spChg chg="mod">
          <ac:chgData name="상정 김" userId="1f74d83765c02a6d" providerId="LiveId" clId="{BED855E7-AF3C-4689-B8C9-159A89649F1F}" dt="2024-05-02T12:27:23.061" v="1269" actId="164"/>
          <ac:spMkLst>
            <pc:docMk/>
            <pc:sldMk cId="1008447748" sldId="268"/>
            <ac:spMk id="23" creationId="{682676A0-76B1-1F65-5C2F-C29B8A316604}"/>
          </ac:spMkLst>
        </pc:spChg>
        <pc:spChg chg="mod">
          <ac:chgData name="상정 김" userId="1f74d83765c02a6d" providerId="LiveId" clId="{BED855E7-AF3C-4689-B8C9-159A89649F1F}" dt="2024-05-02T12:27:24.718" v="1270"/>
          <ac:spMkLst>
            <pc:docMk/>
            <pc:sldMk cId="1008447748" sldId="268"/>
            <ac:spMk id="25" creationId="{F09AC3F7-FAA7-75D9-2983-A0C74BF0154C}"/>
          </ac:spMkLst>
        </pc:spChg>
        <pc:spChg chg="del mod">
          <ac:chgData name="상정 김" userId="1f74d83765c02a6d" providerId="LiveId" clId="{BED855E7-AF3C-4689-B8C9-159A89649F1F}" dt="2024-05-02T12:32:12.575" v="1395" actId="478"/>
          <ac:spMkLst>
            <pc:docMk/>
            <pc:sldMk cId="1008447748" sldId="268"/>
            <ac:spMk id="27" creationId="{60C14A8E-F222-3B26-A711-E0A0E766D627}"/>
          </ac:spMkLst>
        </pc:spChg>
        <pc:spChg chg="add del mod">
          <ac:chgData name="상정 김" userId="1f74d83765c02a6d" providerId="LiveId" clId="{BED855E7-AF3C-4689-B8C9-159A89649F1F}" dt="2024-05-03T07:33:05.157" v="1797" actId="478"/>
          <ac:spMkLst>
            <pc:docMk/>
            <pc:sldMk cId="1008447748" sldId="268"/>
            <ac:spMk id="27" creationId="{EB6149D3-8C10-8B66-2B2F-979585E754F5}"/>
          </ac:spMkLst>
        </pc:spChg>
        <pc:spChg chg="mod">
          <ac:chgData name="상정 김" userId="1f74d83765c02a6d" providerId="LiveId" clId="{BED855E7-AF3C-4689-B8C9-159A89649F1F}" dt="2024-05-02T12:27:24.718" v="1270"/>
          <ac:spMkLst>
            <pc:docMk/>
            <pc:sldMk cId="1008447748" sldId="268"/>
            <ac:spMk id="30" creationId="{C21F1908-25C7-9D23-077F-5A057259A145}"/>
          </ac:spMkLst>
        </pc:spChg>
        <pc:spChg chg="add mod">
          <ac:chgData name="상정 김" userId="1f74d83765c02a6d" providerId="LiveId" clId="{BED855E7-AF3C-4689-B8C9-159A89649F1F}" dt="2024-05-03T07:33:19.535" v="1808"/>
          <ac:spMkLst>
            <pc:docMk/>
            <pc:sldMk cId="1008447748" sldId="268"/>
            <ac:spMk id="31" creationId="{4016770F-815D-F1CC-EF68-8C1D26571701}"/>
          </ac:spMkLst>
        </pc:spChg>
        <pc:spChg chg="del mod">
          <ac:chgData name="상정 김" userId="1f74d83765c02a6d" providerId="LiveId" clId="{BED855E7-AF3C-4689-B8C9-159A89649F1F}" dt="2024-05-02T12:27:53.972" v="1330" actId="478"/>
          <ac:spMkLst>
            <pc:docMk/>
            <pc:sldMk cId="1008447748" sldId="268"/>
            <ac:spMk id="32" creationId="{DD3889D1-32F9-E60A-ED95-7BB417EF1A45}"/>
          </ac:spMkLst>
        </pc:spChg>
        <pc:spChg chg="del mod">
          <ac:chgData name="상정 김" userId="1f74d83765c02a6d" providerId="LiveId" clId="{BED855E7-AF3C-4689-B8C9-159A89649F1F}" dt="2024-05-02T12:32:14.861" v="1396" actId="478"/>
          <ac:spMkLst>
            <pc:docMk/>
            <pc:sldMk cId="1008447748" sldId="268"/>
            <ac:spMk id="33" creationId="{5235C941-70CB-DB21-AAA4-98C9F46A18B2}"/>
          </ac:spMkLst>
        </pc:spChg>
        <pc:spChg chg="mod">
          <ac:chgData name="상정 김" userId="1f74d83765c02a6d" providerId="LiveId" clId="{BED855E7-AF3C-4689-B8C9-159A89649F1F}" dt="2024-05-02T12:27:24.718" v="1270"/>
          <ac:spMkLst>
            <pc:docMk/>
            <pc:sldMk cId="1008447748" sldId="268"/>
            <ac:spMk id="35" creationId="{ABB1F4CB-91AC-EAB0-A663-9813DE04BEEB}"/>
          </ac:spMkLst>
        </pc:spChg>
        <pc:spChg chg="mod">
          <ac:chgData name="상정 김" userId="1f74d83765c02a6d" providerId="LiveId" clId="{BED855E7-AF3C-4689-B8C9-159A89649F1F}" dt="2024-05-02T12:27:24.718" v="1270"/>
          <ac:spMkLst>
            <pc:docMk/>
            <pc:sldMk cId="1008447748" sldId="268"/>
            <ac:spMk id="36" creationId="{F1115B5C-B4C1-1C2D-29A0-74075D79ACB5}"/>
          </ac:spMkLst>
        </pc:spChg>
        <pc:spChg chg="mod">
          <ac:chgData name="상정 김" userId="1f74d83765c02a6d" providerId="LiveId" clId="{BED855E7-AF3C-4689-B8C9-159A89649F1F}" dt="2024-05-02T12:27:24.718" v="1270"/>
          <ac:spMkLst>
            <pc:docMk/>
            <pc:sldMk cId="1008447748" sldId="268"/>
            <ac:spMk id="37" creationId="{6FFF91C1-C957-9621-7F17-7C5582A17D88}"/>
          </ac:spMkLst>
        </pc:spChg>
        <pc:spChg chg="mod">
          <ac:chgData name="상정 김" userId="1f74d83765c02a6d" providerId="LiveId" clId="{BED855E7-AF3C-4689-B8C9-159A89649F1F}" dt="2024-05-02T12:27:24.718" v="1270"/>
          <ac:spMkLst>
            <pc:docMk/>
            <pc:sldMk cId="1008447748" sldId="268"/>
            <ac:spMk id="38" creationId="{B47C060F-1C9D-5F12-30C4-519B1707F9DB}"/>
          </ac:spMkLst>
        </pc:spChg>
        <pc:spChg chg="mod">
          <ac:chgData name="상정 김" userId="1f74d83765c02a6d" providerId="LiveId" clId="{BED855E7-AF3C-4689-B8C9-159A89649F1F}" dt="2024-05-02T12:27:24.718" v="1270"/>
          <ac:spMkLst>
            <pc:docMk/>
            <pc:sldMk cId="1008447748" sldId="268"/>
            <ac:spMk id="39" creationId="{B7F6C46F-9720-3623-B9F4-29AC38837485}"/>
          </ac:spMkLst>
        </pc:spChg>
        <pc:spChg chg="mod">
          <ac:chgData name="상정 김" userId="1f74d83765c02a6d" providerId="LiveId" clId="{BED855E7-AF3C-4689-B8C9-159A89649F1F}" dt="2024-05-02T12:27:24.718" v="1270"/>
          <ac:spMkLst>
            <pc:docMk/>
            <pc:sldMk cId="1008447748" sldId="268"/>
            <ac:spMk id="40" creationId="{FA1523CA-900D-8C9D-17A6-AD4458AE1F3F}"/>
          </ac:spMkLst>
        </pc:spChg>
        <pc:spChg chg="mod">
          <ac:chgData name="상정 김" userId="1f74d83765c02a6d" providerId="LiveId" clId="{BED855E7-AF3C-4689-B8C9-159A89649F1F}" dt="2024-05-02T12:27:24.718" v="1270"/>
          <ac:spMkLst>
            <pc:docMk/>
            <pc:sldMk cId="1008447748" sldId="268"/>
            <ac:spMk id="41" creationId="{50236D07-FA49-F0D3-B290-F1860368F171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43" creationId="{5AF06BF8-499C-1E08-BEE7-B98C8EB326AD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45" creationId="{D8A43027-076C-0951-701E-5498A0F85600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47" creationId="{8E25CBE9-3B52-C5B3-2712-A5FF99C7C44D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50" creationId="{1AE7BF7B-A92D-AECB-10BA-374B653936B8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52" creationId="{4A46B1AE-2982-E347-C735-345955409948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53" creationId="{CA7D0AF5-8851-EA65-DA42-B243E6982493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55" creationId="{19B6F99C-2FEC-926F-50C6-9D632E938F7B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56" creationId="{26D8FB93-E9E0-0983-C0CC-4D55E598351A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57" creationId="{8E185F5D-E864-6547-3703-DEEE40D42372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58" creationId="{1B3F6EA7-A0BC-4036-716F-E9CC2BFAF8A0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59" creationId="{6F74E47D-5DB4-D801-7F1E-B3150556A305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60" creationId="{B4CDAF0D-81B6-D270-45B7-6ADC6E78F4F5}"/>
          </ac:spMkLst>
        </pc:spChg>
        <pc:spChg chg="mod">
          <ac:chgData name="상정 김" userId="1f74d83765c02a6d" providerId="LiveId" clId="{BED855E7-AF3C-4689-B8C9-159A89649F1F}" dt="2024-05-02T12:28:10.926" v="1332"/>
          <ac:spMkLst>
            <pc:docMk/>
            <pc:sldMk cId="1008447748" sldId="268"/>
            <ac:spMk id="61" creationId="{39D28C40-7ACE-0A79-491C-4DACDDEE05CC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63" creationId="{6A3196F5-02DF-2F2C-5361-F750932F448C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65" creationId="{D49FF38A-84E1-B894-9985-C68FB97F7D23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67" creationId="{76A61937-8731-0B6B-5101-491074F6C37A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70" creationId="{2654223A-AB04-D67B-96F2-270CF4E720B6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72" creationId="{50D32B78-7630-E74F-AB74-C8064C8E0697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73" creationId="{2569032A-FF6E-9303-320F-AAC4BA7DC66D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75" creationId="{C85FAA0B-8EF5-7D02-D91C-8A543C401207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76" creationId="{2E69BDAB-EBEE-66C4-07AA-87B467E128FF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77" creationId="{53AE3189-E8DD-0F72-F705-BE3B58649E11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78" creationId="{8729CBFC-E41E-2901-52DE-FA3B59461DFE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79" creationId="{6A315BFE-B7C7-EC5B-D398-27864498FB1D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80" creationId="{4E6B6F7E-BD00-5875-8AFA-A10CE45CB849}"/>
          </ac:spMkLst>
        </pc:spChg>
        <pc:spChg chg="mod">
          <ac:chgData name="상정 김" userId="1f74d83765c02a6d" providerId="LiveId" clId="{BED855E7-AF3C-4689-B8C9-159A89649F1F}" dt="2024-05-02T12:28:22.179" v="1333"/>
          <ac:spMkLst>
            <pc:docMk/>
            <pc:sldMk cId="1008447748" sldId="268"/>
            <ac:spMk id="81" creationId="{B05C7E4A-F7B5-906D-2F33-CB3B930997C6}"/>
          </ac:spMkLst>
        </pc:spChg>
        <pc:grpChg chg="mod">
          <ac:chgData name="상정 김" userId="1f74d83765c02a6d" providerId="LiveId" clId="{BED855E7-AF3C-4689-B8C9-159A89649F1F}" dt="2024-05-02T12:27:23.061" v="1269" actId="164"/>
          <ac:grpSpMkLst>
            <pc:docMk/>
            <pc:sldMk cId="1008447748" sldId="268"/>
            <ac:grpSpMk id="2" creationId="{9CD2E1CA-527F-3A90-09C8-E8CCC0063B65}"/>
          </ac:grpSpMkLst>
        </pc:grpChg>
        <pc:grpChg chg="add mod">
          <ac:chgData name="상정 김" userId="1f74d83765c02a6d" providerId="LiveId" clId="{BED855E7-AF3C-4689-B8C9-159A89649F1F}" dt="2024-05-02T12:27:23.061" v="1269" actId="164"/>
          <ac:grpSpMkLst>
            <pc:docMk/>
            <pc:sldMk cId="1008447748" sldId="268"/>
            <ac:grpSpMk id="8" creationId="{D30C6EA8-70C9-EBC9-2E0F-75804B1C1670}"/>
          </ac:grpSpMkLst>
        </pc:grpChg>
        <pc:grpChg chg="add mod">
          <ac:chgData name="상정 김" userId="1f74d83765c02a6d" providerId="LiveId" clId="{BED855E7-AF3C-4689-B8C9-159A89649F1F}" dt="2024-05-02T12:27:34.929" v="1271" actId="1076"/>
          <ac:grpSpMkLst>
            <pc:docMk/>
            <pc:sldMk cId="1008447748" sldId="268"/>
            <ac:grpSpMk id="10" creationId="{CBE84CEA-1DC6-84CA-F1AE-E5072693A96C}"/>
          </ac:grpSpMkLst>
        </pc:grpChg>
        <pc:grpChg chg="mod">
          <ac:chgData name="상정 김" userId="1f74d83765c02a6d" providerId="LiveId" clId="{BED855E7-AF3C-4689-B8C9-159A89649F1F}" dt="2024-05-02T12:27:24.718" v="1270"/>
          <ac:grpSpMkLst>
            <pc:docMk/>
            <pc:sldMk cId="1008447748" sldId="268"/>
            <ac:grpSpMk id="24" creationId="{A7014A00-8E90-63C8-7B96-C1EFF2E04BBC}"/>
          </ac:grpSpMkLst>
        </pc:grpChg>
        <pc:grpChg chg="add mod">
          <ac:chgData name="상정 김" userId="1f74d83765c02a6d" providerId="LiveId" clId="{BED855E7-AF3C-4689-B8C9-159A89649F1F}" dt="2024-05-02T12:28:10.926" v="1332"/>
          <ac:grpSpMkLst>
            <pc:docMk/>
            <pc:sldMk cId="1008447748" sldId="268"/>
            <ac:grpSpMk id="42" creationId="{412AF08B-6517-E2CA-3237-E2119028F979}"/>
          </ac:grpSpMkLst>
        </pc:grpChg>
        <pc:grpChg chg="mod">
          <ac:chgData name="상정 김" userId="1f74d83765c02a6d" providerId="LiveId" clId="{BED855E7-AF3C-4689-B8C9-159A89649F1F}" dt="2024-05-02T12:28:10.926" v="1332"/>
          <ac:grpSpMkLst>
            <pc:docMk/>
            <pc:sldMk cId="1008447748" sldId="268"/>
            <ac:grpSpMk id="44" creationId="{5100286A-FC67-E4EB-744C-D9DACF7D4086}"/>
          </ac:grpSpMkLst>
        </pc:grpChg>
        <pc:grpChg chg="add mod">
          <ac:chgData name="상정 김" userId="1f74d83765c02a6d" providerId="LiveId" clId="{BED855E7-AF3C-4689-B8C9-159A89649F1F}" dt="2024-05-02T12:28:22.179" v="1333"/>
          <ac:grpSpMkLst>
            <pc:docMk/>
            <pc:sldMk cId="1008447748" sldId="268"/>
            <ac:grpSpMk id="62" creationId="{B5E6D3D6-B20A-7AA6-3D13-6EF669639CFE}"/>
          </ac:grpSpMkLst>
        </pc:grpChg>
        <pc:grpChg chg="mod">
          <ac:chgData name="상정 김" userId="1f74d83765c02a6d" providerId="LiveId" clId="{BED855E7-AF3C-4689-B8C9-159A89649F1F}" dt="2024-05-02T12:28:22.179" v="1333"/>
          <ac:grpSpMkLst>
            <pc:docMk/>
            <pc:sldMk cId="1008447748" sldId="268"/>
            <ac:grpSpMk id="64" creationId="{E6D7D40E-7177-941B-8067-21C3BFA8F135}"/>
          </ac:grpSpMkLst>
        </pc:grpChg>
        <pc:picChg chg="mod">
          <ac:chgData name="상정 김" userId="1f74d83765c02a6d" providerId="LiveId" clId="{BED855E7-AF3C-4689-B8C9-159A89649F1F}" dt="2024-05-02T12:27:23.061" v="1269" actId="164"/>
          <ac:picMkLst>
            <pc:docMk/>
            <pc:sldMk cId="1008447748" sldId="268"/>
            <ac:picMk id="3" creationId="{2BB8A759-4A57-082B-85DD-3DBF556E6D45}"/>
          </ac:picMkLst>
        </pc:picChg>
        <pc:picChg chg="mod">
          <ac:chgData name="상정 김" userId="1f74d83765c02a6d" providerId="LiveId" clId="{BED855E7-AF3C-4689-B8C9-159A89649F1F}" dt="2024-05-02T12:27:23.061" v="1269" actId="164"/>
          <ac:picMkLst>
            <pc:docMk/>
            <pc:sldMk cId="1008447748" sldId="268"/>
            <ac:picMk id="4" creationId="{86242F87-9676-AF3F-AADC-86F51209D744}"/>
          </ac:picMkLst>
        </pc:picChg>
        <pc:picChg chg="mod">
          <ac:chgData name="상정 김" userId="1f74d83765c02a6d" providerId="LiveId" clId="{BED855E7-AF3C-4689-B8C9-159A89649F1F}" dt="2024-05-02T12:27:23.061" v="1269" actId="164"/>
          <ac:picMkLst>
            <pc:docMk/>
            <pc:sldMk cId="1008447748" sldId="268"/>
            <ac:picMk id="5" creationId="{F171ECAA-69A7-518D-4453-3DDEFFCA9BF8}"/>
          </ac:picMkLst>
        </pc:picChg>
        <pc:picChg chg="mod">
          <ac:chgData name="상정 김" userId="1f74d83765c02a6d" providerId="LiveId" clId="{BED855E7-AF3C-4689-B8C9-159A89649F1F}" dt="2024-05-02T12:27:23.061" v="1269" actId="164"/>
          <ac:picMkLst>
            <pc:docMk/>
            <pc:sldMk cId="1008447748" sldId="268"/>
            <ac:picMk id="9" creationId="{F8F4CEAD-E9A7-85F1-7D54-5252440C4B7C}"/>
          </ac:picMkLst>
        </pc:picChg>
        <pc:picChg chg="mod">
          <ac:chgData name="상정 김" userId="1f74d83765c02a6d" providerId="LiveId" clId="{BED855E7-AF3C-4689-B8C9-159A89649F1F}" dt="2024-05-02T12:27:23.061" v="1269" actId="164"/>
          <ac:picMkLst>
            <pc:docMk/>
            <pc:sldMk cId="1008447748" sldId="268"/>
            <ac:picMk id="17" creationId="{3D4BE6C5-4CF0-6B5F-D982-85B571230C71}"/>
          </ac:picMkLst>
        </pc:picChg>
        <pc:picChg chg="mod">
          <ac:chgData name="상정 김" userId="1f74d83765c02a6d" providerId="LiveId" clId="{BED855E7-AF3C-4689-B8C9-159A89649F1F}" dt="2024-05-02T12:27:24.718" v="1270"/>
          <ac:picMkLst>
            <pc:docMk/>
            <pc:sldMk cId="1008447748" sldId="268"/>
            <ac:picMk id="26" creationId="{E0E91D43-3AA3-FF78-C02D-38CA76D595F7}"/>
          </ac:picMkLst>
        </pc:picChg>
        <pc:picChg chg="mod">
          <ac:chgData name="상정 김" userId="1f74d83765c02a6d" providerId="LiveId" clId="{BED855E7-AF3C-4689-B8C9-159A89649F1F}" dt="2024-05-02T12:27:24.718" v="1270"/>
          <ac:picMkLst>
            <pc:docMk/>
            <pc:sldMk cId="1008447748" sldId="268"/>
            <ac:picMk id="28" creationId="{CD9D811E-9E5F-C40B-7693-3569F9A5EEDB}"/>
          </ac:picMkLst>
        </pc:picChg>
        <pc:picChg chg="mod">
          <ac:chgData name="상정 김" userId="1f74d83765c02a6d" providerId="LiveId" clId="{BED855E7-AF3C-4689-B8C9-159A89649F1F}" dt="2024-05-02T12:27:24.718" v="1270"/>
          <ac:picMkLst>
            <pc:docMk/>
            <pc:sldMk cId="1008447748" sldId="268"/>
            <ac:picMk id="29" creationId="{83A5FBFE-F12F-3F38-E085-04CE04696CA1}"/>
          </ac:picMkLst>
        </pc:picChg>
        <pc:picChg chg="del mod">
          <ac:chgData name="상정 김" userId="1f74d83765c02a6d" providerId="LiveId" clId="{BED855E7-AF3C-4689-B8C9-159A89649F1F}" dt="2024-05-02T12:27:52.347" v="1329" actId="478"/>
          <ac:picMkLst>
            <pc:docMk/>
            <pc:sldMk cId="1008447748" sldId="268"/>
            <ac:picMk id="31" creationId="{097FD3A4-ED8A-9CC6-466E-982DF0C7D8E8}"/>
          </ac:picMkLst>
        </pc:picChg>
        <pc:picChg chg="mod">
          <ac:chgData name="상정 김" userId="1f74d83765c02a6d" providerId="LiveId" clId="{BED855E7-AF3C-4689-B8C9-159A89649F1F}" dt="2024-05-02T12:28:01.770" v="1331" actId="1076"/>
          <ac:picMkLst>
            <pc:docMk/>
            <pc:sldMk cId="1008447748" sldId="268"/>
            <ac:picMk id="34" creationId="{E5164658-4A00-F4C5-6AE5-CAE2F51C70C2}"/>
          </ac:picMkLst>
        </pc:picChg>
        <pc:picChg chg="mod">
          <ac:chgData name="상정 김" userId="1f74d83765c02a6d" providerId="LiveId" clId="{BED855E7-AF3C-4689-B8C9-159A89649F1F}" dt="2024-05-02T12:28:10.926" v="1332"/>
          <ac:picMkLst>
            <pc:docMk/>
            <pc:sldMk cId="1008447748" sldId="268"/>
            <ac:picMk id="46" creationId="{B0A9E557-E53F-1085-AAF0-8F98155D8F82}"/>
          </ac:picMkLst>
        </pc:picChg>
        <pc:picChg chg="mod">
          <ac:chgData name="상정 김" userId="1f74d83765c02a6d" providerId="LiveId" clId="{BED855E7-AF3C-4689-B8C9-159A89649F1F}" dt="2024-05-02T12:28:10.926" v="1332"/>
          <ac:picMkLst>
            <pc:docMk/>
            <pc:sldMk cId="1008447748" sldId="268"/>
            <ac:picMk id="48" creationId="{05EEA86F-443A-4675-185B-90B41F1B29D9}"/>
          </ac:picMkLst>
        </pc:picChg>
        <pc:picChg chg="mod">
          <ac:chgData name="상정 김" userId="1f74d83765c02a6d" providerId="LiveId" clId="{BED855E7-AF3C-4689-B8C9-159A89649F1F}" dt="2024-05-02T12:28:10.926" v="1332"/>
          <ac:picMkLst>
            <pc:docMk/>
            <pc:sldMk cId="1008447748" sldId="268"/>
            <ac:picMk id="49" creationId="{EAC70873-3CD8-9E17-09E1-F387C0EFE70B}"/>
          </ac:picMkLst>
        </pc:picChg>
        <pc:picChg chg="mod">
          <ac:chgData name="상정 김" userId="1f74d83765c02a6d" providerId="LiveId" clId="{BED855E7-AF3C-4689-B8C9-159A89649F1F}" dt="2024-05-02T12:28:10.926" v="1332"/>
          <ac:picMkLst>
            <pc:docMk/>
            <pc:sldMk cId="1008447748" sldId="268"/>
            <ac:picMk id="51" creationId="{7C47E836-B07D-8913-CDC9-10096C67E62D}"/>
          </ac:picMkLst>
        </pc:picChg>
        <pc:picChg chg="mod">
          <ac:chgData name="상정 김" userId="1f74d83765c02a6d" providerId="LiveId" clId="{BED855E7-AF3C-4689-B8C9-159A89649F1F}" dt="2024-05-02T12:28:10.926" v="1332"/>
          <ac:picMkLst>
            <pc:docMk/>
            <pc:sldMk cId="1008447748" sldId="268"/>
            <ac:picMk id="54" creationId="{BDF6CBEC-1563-76BA-48F2-98EAE9D476B6}"/>
          </ac:picMkLst>
        </pc:picChg>
        <pc:picChg chg="mod">
          <ac:chgData name="상정 김" userId="1f74d83765c02a6d" providerId="LiveId" clId="{BED855E7-AF3C-4689-B8C9-159A89649F1F}" dt="2024-05-02T12:28:22.179" v="1333"/>
          <ac:picMkLst>
            <pc:docMk/>
            <pc:sldMk cId="1008447748" sldId="268"/>
            <ac:picMk id="66" creationId="{69B31665-AA5A-1847-087A-A202297B15B3}"/>
          </ac:picMkLst>
        </pc:picChg>
        <pc:picChg chg="mod">
          <ac:chgData name="상정 김" userId="1f74d83765c02a6d" providerId="LiveId" clId="{BED855E7-AF3C-4689-B8C9-159A89649F1F}" dt="2024-05-02T12:28:22.179" v="1333"/>
          <ac:picMkLst>
            <pc:docMk/>
            <pc:sldMk cId="1008447748" sldId="268"/>
            <ac:picMk id="68" creationId="{36229443-E28F-6F65-474F-F8C15E874A23}"/>
          </ac:picMkLst>
        </pc:picChg>
        <pc:picChg chg="mod">
          <ac:chgData name="상정 김" userId="1f74d83765c02a6d" providerId="LiveId" clId="{BED855E7-AF3C-4689-B8C9-159A89649F1F}" dt="2024-05-02T12:28:22.179" v="1333"/>
          <ac:picMkLst>
            <pc:docMk/>
            <pc:sldMk cId="1008447748" sldId="268"/>
            <ac:picMk id="69" creationId="{44BFE9DA-793B-0A9F-BE6D-AEE754C6E943}"/>
          </ac:picMkLst>
        </pc:picChg>
        <pc:picChg chg="mod">
          <ac:chgData name="상정 김" userId="1f74d83765c02a6d" providerId="LiveId" clId="{BED855E7-AF3C-4689-B8C9-159A89649F1F}" dt="2024-05-02T12:28:22.179" v="1333"/>
          <ac:picMkLst>
            <pc:docMk/>
            <pc:sldMk cId="1008447748" sldId="268"/>
            <ac:picMk id="71" creationId="{9F13AC99-01E3-A45E-FDDD-7CE6845918B5}"/>
          </ac:picMkLst>
        </pc:picChg>
        <pc:picChg chg="mod">
          <ac:chgData name="상정 김" userId="1f74d83765c02a6d" providerId="LiveId" clId="{BED855E7-AF3C-4689-B8C9-159A89649F1F}" dt="2024-05-02T12:28:22.179" v="1333"/>
          <ac:picMkLst>
            <pc:docMk/>
            <pc:sldMk cId="1008447748" sldId="268"/>
            <ac:picMk id="74" creationId="{1C5B484A-1F10-00FD-132D-0B31D9063925}"/>
          </ac:picMkLst>
        </pc:picChg>
      </pc:sldChg>
      <pc:sldChg chg="addSp delSp modSp add mod">
        <pc:chgData name="상정 김" userId="1f74d83765c02a6d" providerId="LiveId" clId="{BED855E7-AF3C-4689-B8C9-159A89649F1F}" dt="2024-05-03T07:33:41.623" v="1813"/>
        <pc:sldMkLst>
          <pc:docMk/>
          <pc:sldMk cId="2422176801" sldId="269"/>
        </pc:sldMkLst>
        <pc:spChg chg="mod">
          <ac:chgData name="상정 김" userId="1f74d83765c02a6d" providerId="LiveId" clId="{BED855E7-AF3C-4689-B8C9-159A89649F1F}" dt="2024-05-03T04:54:06.406" v="1416" actId="20577"/>
          <ac:spMkLst>
            <pc:docMk/>
            <pc:sldMk cId="2422176801" sldId="269"/>
            <ac:spMk id="6" creationId="{EDAA1CA5-5B79-E5C7-AB61-FCB247BB8744}"/>
          </ac:spMkLst>
        </pc:spChg>
        <pc:spChg chg="add del mod">
          <ac:chgData name="상정 김" userId="1f74d83765c02a6d" providerId="LiveId" clId="{BED855E7-AF3C-4689-B8C9-159A89649F1F}" dt="2024-05-03T07:33:29.102" v="1809" actId="478"/>
          <ac:spMkLst>
            <pc:docMk/>
            <pc:sldMk cId="2422176801" sldId="269"/>
            <ac:spMk id="8" creationId="{EEDBE1C5-670A-F3A4-BCC0-E86D4803D617}"/>
          </ac:spMkLst>
        </pc:spChg>
        <pc:spChg chg="add mod">
          <ac:chgData name="상정 김" userId="1f74d83765c02a6d" providerId="LiveId" clId="{BED855E7-AF3C-4689-B8C9-159A89649F1F}" dt="2024-05-03T07:33:33.338" v="1812" actId="1076"/>
          <ac:spMkLst>
            <pc:docMk/>
            <pc:sldMk cId="2422176801" sldId="269"/>
            <ac:spMk id="10" creationId="{00E349B4-33DE-F45E-5714-1658626CCB50}"/>
          </ac:spMkLst>
        </pc:spChg>
        <pc:spChg chg="add mod">
          <ac:chgData name="상정 김" userId="1f74d83765c02a6d" providerId="LiveId" clId="{BED855E7-AF3C-4689-B8C9-159A89649F1F}" dt="2024-05-03T07:33:41.623" v="1813"/>
          <ac:spMkLst>
            <pc:docMk/>
            <pc:sldMk cId="2422176801" sldId="269"/>
            <ac:spMk id="16" creationId="{94629868-6878-0B32-C303-AAF0E567DDC3}"/>
          </ac:spMkLst>
        </pc:spChg>
        <pc:picChg chg="mod">
          <ac:chgData name="상정 김" userId="1f74d83765c02a6d" providerId="LiveId" clId="{BED855E7-AF3C-4689-B8C9-159A89649F1F}" dt="2024-05-02T12:28:41.130" v="1335" actId="1076"/>
          <ac:picMkLst>
            <pc:docMk/>
            <pc:sldMk cId="2422176801" sldId="269"/>
            <ac:picMk id="5" creationId="{F171ECAA-69A7-518D-4453-3DDEFFCA9BF8}"/>
          </ac:picMkLst>
        </pc:picChg>
      </pc:sldChg>
      <pc:sldChg chg="addSp delSp modSp add mod">
        <pc:chgData name="상정 김" userId="1f74d83765c02a6d" providerId="LiveId" clId="{BED855E7-AF3C-4689-B8C9-159A89649F1F}" dt="2024-05-03T07:34:33.470" v="1820" actId="14100"/>
        <pc:sldMkLst>
          <pc:docMk/>
          <pc:sldMk cId="1860596557" sldId="270"/>
        </pc:sldMkLst>
        <pc:spChg chg="mod">
          <ac:chgData name="상정 김" userId="1f74d83765c02a6d" providerId="LiveId" clId="{BED855E7-AF3C-4689-B8C9-159A89649F1F}" dt="2024-05-02T12:29:02.098" v="1339" actId="164"/>
          <ac:spMkLst>
            <pc:docMk/>
            <pc:sldMk cId="1860596557" sldId="270"/>
            <ac:spMk id="6" creationId="{EDAA1CA5-5B79-E5C7-AB61-FCB247BB8744}"/>
          </ac:spMkLst>
        </pc:spChg>
        <pc:spChg chg="mod">
          <ac:chgData name="상정 김" userId="1f74d83765c02a6d" providerId="LiveId" clId="{BED855E7-AF3C-4689-B8C9-159A89649F1F}" dt="2024-05-02T12:29:02.098" v="1339" actId="164"/>
          <ac:spMkLst>
            <pc:docMk/>
            <pc:sldMk cId="1860596557" sldId="270"/>
            <ac:spMk id="7" creationId="{77495741-5902-75CF-084A-2A581358F635}"/>
          </ac:spMkLst>
        </pc:spChg>
        <pc:spChg chg="add del mod">
          <ac:chgData name="상정 김" userId="1f74d83765c02a6d" providerId="LiveId" clId="{BED855E7-AF3C-4689-B8C9-159A89649F1F}" dt="2024-05-03T07:33:52.109" v="1815" actId="478"/>
          <ac:spMkLst>
            <pc:docMk/>
            <pc:sldMk cId="1860596557" sldId="270"/>
            <ac:spMk id="10" creationId="{56536C67-5D64-FE0C-DF88-056F7218B7D6}"/>
          </ac:spMkLst>
        </pc:spChg>
        <pc:spChg chg="mod">
          <ac:chgData name="상정 김" userId="1f74d83765c02a6d" providerId="LiveId" clId="{BED855E7-AF3C-4689-B8C9-159A89649F1F}" dt="2024-05-02T12:29:02.098" v="1339" actId="164"/>
          <ac:spMkLst>
            <pc:docMk/>
            <pc:sldMk cId="1860596557" sldId="270"/>
            <ac:spMk id="11" creationId="{85C3FD17-037C-D36C-8194-8FA5D758AE36}"/>
          </ac:spMkLst>
        </pc:spChg>
        <pc:spChg chg="mod">
          <ac:chgData name="상정 김" userId="1f74d83765c02a6d" providerId="LiveId" clId="{BED855E7-AF3C-4689-B8C9-159A89649F1F}" dt="2024-05-02T12:29:02.098" v="1339" actId="164"/>
          <ac:spMkLst>
            <pc:docMk/>
            <pc:sldMk cId="1860596557" sldId="270"/>
            <ac:spMk id="12" creationId="{E3582221-2449-8E97-6C52-DA9B81E95B4A}"/>
          </ac:spMkLst>
        </pc:spChg>
        <pc:spChg chg="mod topLvl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16" creationId="{C22A1541-FF91-B781-C4A4-2EA7A8E9E965}"/>
          </ac:spMkLst>
        </pc:spChg>
        <pc:spChg chg="mod">
          <ac:chgData name="상정 김" userId="1f74d83765c02a6d" providerId="LiveId" clId="{BED855E7-AF3C-4689-B8C9-159A89649F1F}" dt="2024-05-02T12:29:02.098" v="1339" actId="164"/>
          <ac:spMkLst>
            <pc:docMk/>
            <pc:sldMk cId="1860596557" sldId="270"/>
            <ac:spMk id="22" creationId="{2F6623A1-B84F-5CAA-B95B-50A8F9F3375F}"/>
          </ac:spMkLst>
        </pc:spChg>
        <pc:spChg chg="mod">
          <ac:chgData name="상정 김" userId="1f74d83765c02a6d" providerId="LiveId" clId="{BED855E7-AF3C-4689-B8C9-159A89649F1F}" dt="2024-05-02T12:29:02.098" v="1339" actId="164"/>
          <ac:spMkLst>
            <pc:docMk/>
            <pc:sldMk cId="1860596557" sldId="270"/>
            <ac:spMk id="23" creationId="{682676A0-76B1-1F65-5C2F-C29B8A316604}"/>
          </ac:spMkLst>
        </pc:spChg>
        <pc:spChg chg="mod topLvl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25" creationId="{34C2283D-17A7-4FB5-2E12-10D589FB9E20}"/>
          </ac:spMkLst>
        </pc:spChg>
        <pc:spChg chg="del mod topLvl">
          <ac:chgData name="상정 김" userId="1f74d83765c02a6d" providerId="LiveId" clId="{BED855E7-AF3C-4689-B8C9-159A89649F1F}" dt="2024-05-02T12:32:22.183" v="1397" actId="478"/>
          <ac:spMkLst>
            <pc:docMk/>
            <pc:sldMk cId="1860596557" sldId="270"/>
            <ac:spMk id="27" creationId="{1D85C616-283A-D3D3-60CE-B05A3886CA3E}"/>
          </ac:spMkLst>
        </pc:spChg>
        <pc:spChg chg="add mod">
          <ac:chgData name="상정 김" userId="1f74d83765c02a6d" providerId="LiveId" clId="{BED855E7-AF3C-4689-B8C9-159A89649F1F}" dt="2024-05-03T07:33:49.795" v="1814"/>
          <ac:spMkLst>
            <pc:docMk/>
            <pc:sldMk cId="1860596557" sldId="270"/>
            <ac:spMk id="27" creationId="{E207224C-2F4A-66EC-A3AF-D696D792843B}"/>
          </ac:spMkLst>
        </pc:spChg>
        <pc:spChg chg="mod topLvl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30" creationId="{59814062-19A9-90AA-3B19-4496AA9E206F}"/>
          </ac:spMkLst>
        </pc:spChg>
        <pc:spChg chg="add mod">
          <ac:chgData name="상정 김" userId="1f74d83765c02a6d" providerId="LiveId" clId="{BED855E7-AF3C-4689-B8C9-159A89649F1F}" dt="2024-05-03T07:34:33.470" v="1820" actId="14100"/>
          <ac:spMkLst>
            <pc:docMk/>
            <pc:sldMk cId="1860596557" sldId="270"/>
            <ac:spMk id="31" creationId="{6D4445A2-41F8-0666-B776-0A751FB7D982}"/>
          </ac:spMkLst>
        </pc:spChg>
        <pc:spChg chg="mod ord topLvl">
          <ac:chgData name="상정 김" userId="1f74d83765c02a6d" providerId="LiveId" clId="{BED855E7-AF3C-4689-B8C9-159A89649F1F}" dt="2024-05-02T12:31:41.467" v="1394" actId="1076"/>
          <ac:spMkLst>
            <pc:docMk/>
            <pc:sldMk cId="1860596557" sldId="270"/>
            <ac:spMk id="32" creationId="{D1C7A81B-1205-2C74-74CC-227E5124E3BB}"/>
          </ac:spMkLst>
        </pc:spChg>
        <pc:spChg chg="del mod topLvl">
          <ac:chgData name="상정 김" userId="1f74d83765c02a6d" providerId="LiveId" clId="{BED855E7-AF3C-4689-B8C9-159A89649F1F}" dt="2024-05-02T12:32:23.085" v="1398" actId="478"/>
          <ac:spMkLst>
            <pc:docMk/>
            <pc:sldMk cId="1860596557" sldId="270"/>
            <ac:spMk id="33" creationId="{48ACFF09-C8AB-F3CA-5A5C-E1024C1C4AAE}"/>
          </ac:spMkLst>
        </pc:spChg>
        <pc:spChg chg="mod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35" creationId="{30EE57BF-D1E2-42A1-0D79-897E467FDCC8}"/>
          </ac:spMkLst>
        </pc:spChg>
        <pc:spChg chg="mod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36" creationId="{B74E153D-BD3A-061E-7837-6C4DD7CF07AB}"/>
          </ac:spMkLst>
        </pc:spChg>
        <pc:spChg chg="mod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37" creationId="{11293D65-727D-932F-7EA1-09088D9E095A}"/>
          </ac:spMkLst>
        </pc:spChg>
        <pc:spChg chg="mod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38" creationId="{6505FC39-BDC2-82D7-CA7D-CB25B02B84A3}"/>
          </ac:spMkLst>
        </pc:spChg>
        <pc:spChg chg="mod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39" creationId="{577A47DA-9B70-DD3E-0AAF-55B4C27C5324}"/>
          </ac:spMkLst>
        </pc:spChg>
        <pc:spChg chg="mod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40" creationId="{C3638743-90E0-CEEB-FB34-319302A20043}"/>
          </ac:spMkLst>
        </pc:spChg>
        <pc:spChg chg="mod">
          <ac:chgData name="상정 김" userId="1f74d83765c02a6d" providerId="LiveId" clId="{BED855E7-AF3C-4689-B8C9-159A89649F1F}" dt="2024-05-02T12:31:05.195" v="1382" actId="165"/>
          <ac:spMkLst>
            <pc:docMk/>
            <pc:sldMk cId="1860596557" sldId="270"/>
            <ac:spMk id="41" creationId="{26266E71-BB83-F3D3-411B-805E2B16BA4D}"/>
          </ac:spMkLst>
        </pc:spChg>
        <pc:grpChg chg="mod">
          <ac:chgData name="상정 김" userId="1f74d83765c02a6d" providerId="LiveId" clId="{BED855E7-AF3C-4689-B8C9-159A89649F1F}" dt="2024-05-02T12:29:02.098" v="1339" actId="164"/>
          <ac:grpSpMkLst>
            <pc:docMk/>
            <pc:sldMk cId="1860596557" sldId="270"/>
            <ac:grpSpMk id="2" creationId="{9CD2E1CA-527F-3A90-09C8-E8CCC0063B65}"/>
          </ac:grpSpMkLst>
        </pc:grpChg>
        <pc:grpChg chg="add mod">
          <ac:chgData name="상정 김" userId="1f74d83765c02a6d" providerId="LiveId" clId="{BED855E7-AF3C-4689-B8C9-159A89649F1F}" dt="2024-05-02T12:29:02.098" v="1339" actId="164"/>
          <ac:grpSpMkLst>
            <pc:docMk/>
            <pc:sldMk cId="1860596557" sldId="270"/>
            <ac:grpSpMk id="8" creationId="{FB4975E0-5D14-CE66-DB0F-605262D54363}"/>
          </ac:grpSpMkLst>
        </pc:grpChg>
        <pc:grpChg chg="add del mod">
          <ac:chgData name="상정 김" userId="1f74d83765c02a6d" providerId="LiveId" clId="{BED855E7-AF3C-4689-B8C9-159A89649F1F}" dt="2024-05-02T12:31:05.195" v="1382" actId="165"/>
          <ac:grpSpMkLst>
            <pc:docMk/>
            <pc:sldMk cId="1860596557" sldId="270"/>
            <ac:grpSpMk id="10" creationId="{85B62F61-E7A5-6260-CD97-455BDFE21AE1}"/>
          </ac:grpSpMkLst>
        </pc:grpChg>
        <pc:grpChg chg="mod topLvl">
          <ac:chgData name="상정 김" userId="1f74d83765c02a6d" providerId="LiveId" clId="{BED855E7-AF3C-4689-B8C9-159A89649F1F}" dt="2024-05-02T12:31:05.195" v="1382" actId="165"/>
          <ac:grpSpMkLst>
            <pc:docMk/>
            <pc:sldMk cId="1860596557" sldId="270"/>
            <ac:grpSpMk id="24" creationId="{6843DB8A-8468-A345-7852-2063429F5672}"/>
          </ac:grpSpMkLst>
        </pc:grpChg>
        <pc:picChg chg="add del mod">
          <ac:chgData name="상정 김" userId="1f74d83765c02a6d" providerId="LiveId" clId="{BED855E7-AF3C-4689-B8C9-159A89649F1F}" dt="2024-05-02T12:29:02.098" v="1339" actId="164"/>
          <ac:picMkLst>
            <pc:docMk/>
            <pc:sldMk cId="1860596557" sldId="270"/>
            <ac:picMk id="3" creationId="{2BB8A759-4A57-082B-85DD-3DBF556E6D45}"/>
          </ac:picMkLst>
        </pc:picChg>
        <pc:picChg chg="mod">
          <ac:chgData name="상정 김" userId="1f74d83765c02a6d" providerId="LiveId" clId="{BED855E7-AF3C-4689-B8C9-159A89649F1F}" dt="2024-05-02T12:29:02.098" v="1339" actId="164"/>
          <ac:picMkLst>
            <pc:docMk/>
            <pc:sldMk cId="1860596557" sldId="270"/>
            <ac:picMk id="4" creationId="{86242F87-9676-AF3F-AADC-86F51209D744}"/>
          </ac:picMkLst>
        </pc:picChg>
        <pc:picChg chg="mod">
          <ac:chgData name="상정 김" userId="1f74d83765c02a6d" providerId="LiveId" clId="{BED855E7-AF3C-4689-B8C9-159A89649F1F}" dt="2024-05-02T12:29:02.098" v="1339" actId="164"/>
          <ac:picMkLst>
            <pc:docMk/>
            <pc:sldMk cId="1860596557" sldId="270"/>
            <ac:picMk id="5" creationId="{F171ECAA-69A7-518D-4453-3DDEFFCA9BF8}"/>
          </ac:picMkLst>
        </pc:picChg>
        <pc:picChg chg="mod">
          <ac:chgData name="상정 김" userId="1f74d83765c02a6d" providerId="LiveId" clId="{BED855E7-AF3C-4689-B8C9-159A89649F1F}" dt="2024-05-02T12:29:02.098" v="1339" actId="164"/>
          <ac:picMkLst>
            <pc:docMk/>
            <pc:sldMk cId="1860596557" sldId="270"/>
            <ac:picMk id="9" creationId="{F8F4CEAD-E9A7-85F1-7D54-5252440C4B7C}"/>
          </ac:picMkLst>
        </pc:picChg>
        <pc:picChg chg="mod">
          <ac:chgData name="상정 김" userId="1f74d83765c02a6d" providerId="LiveId" clId="{BED855E7-AF3C-4689-B8C9-159A89649F1F}" dt="2024-05-02T12:29:02.098" v="1339" actId="164"/>
          <ac:picMkLst>
            <pc:docMk/>
            <pc:sldMk cId="1860596557" sldId="270"/>
            <ac:picMk id="17" creationId="{3D4BE6C5-4CF0-6B5F-D982-85B571230C71}"/>
          </ac:picMkLst>
        </pc:picChg>
        <pc:picChg chg="mod topLvl">
          <ac:chgData name="상정 김" userId="1f74d83765c02a6d" providerId="LiveId" clId="{BED855E7-AF3C-4689-B8C9-159A89649F1F}" dt="2024-05-02T12:31:05.195" v="1382" actId="165"/>
          <ac:picMkLst>
            <pc:docMk/>
            <pc:sldMk cId="1860596557" sldId="270"/>
            <ac:picMk id="26" creationId="{9267F62F-4FDD-4CA0-D867-40D84B846F19}"/>
          </ac:picMkLst>
        </pc:picChg>
        <pc:picChg chg="mod topLvl">
          <ac:chgData name="상정 김" userId="1f74d83765c02a6d" providerId="LiveId" clId="{BED855E7-AF3C-4689-B8C9-159A89649F1F}" dt="2024-05-02T12:31:05.195" v="1382" actId="165"/>
          <ac:picMkLst>
            <pc:docMk/>
            <pc:sldMk cId="1860596557" sldId="270"/>
            <ac:picMk id="28" creationId="{24995A59-CF35-8878-114D-57B855E5A8B4}"/>
          </ac:picMkLst>
        </pc:picChg>
        <pc:picChg chg="mod topLvl">
          <ac:chgData name="상정 김" userId="1f74d83765c02a6d" providerId="LiveId" clId="{BED855E7-AF3C-4689-B8C9-159A89649F1F}" dt="2024-05-02T12:31:05.195" v="1382" actId="165"/>
          <ac:picMkLst>
            <pc:docMk/>
            <pc:sldMk cId="1860596557" sldId="270"/>
            <ac:picMk id="29" creationId="{A9265863-4B3E-DAB0-9D8D-7DD266E09DBE}"/>
          </ac:picMkLst>
        </pc:picChg>
        <pc:picChg chg="del mod">
          <ac:chgData name="상정 김" userId="1f74d83765c02a6d" providerId="LiveId" clId="{BED855E7-AF3C-4689-B8C9-159A89649F1F}" dt="2024-05-02T12:29:30.664" v="1363" actId="478"/>
          <ac:picMkLst>
            <pc:docMk/>
            <pc:sldMk cId="1860596557" sldId="270"/>
            <ac:picMk id="31" creationId="{3172C359-F41E-16A0-AE67-A257F2C253E9}"/>
          </ac:picMkLst>
        </pc:picChg>
        <pc:picChg chg="mod ord topLvl">
          <ac:chgData name="상정 김" userId="1f74d83765c02a6d" providerId="LiveId" clId="{BED855E7-AF3C-4689-B8C9-159A89649F1F}" dt="2024-05-02T12:31:05.195" v="1382" actId="165"/>
          <ac:picMkLst>
            <pc:docMk/>
            <pc:sldMk cId="1860596557" sldId="270"/>
            <ac:picMk id="34" creationId="{F144D1FB-6413-F5CC-97CA-02AD23DBDC45}"/>
          </ac:picMkLst>
        </pc:picChg>
        <pc:picChg chg="add mod ord modCrop">
          <ac:chgData name="상정 김" userId="1f74d83765c02a6d" providerId="LiveId" clId="{BED855E7-AF3C-4689-B8C9-159A89649F1F}" dt="2024-05-02T12:31:36.434" v="1391" actId="1076"/>
          <ac:picMkLst>
            <pc:docMk/>
            <pc:sldMk cId="1860596557" sldId="270"/>
            <ac:picMk id="43" creationId="{18D9E3CD-01E8-DEC1-7B86-7FE66B6BA258}"/>
          </ac:picMkLst>
        </pc:picChg>
      </pc:sldChg>
      <pc:sldChg chg="addSp delSp modSp add mod">
        <pc:chgData name="상정 김" userId="1f74d83765c02a6d" providerId="LiveId" clId="{BED855E7-AF3C-4689-B8C9-159A89649F1F}" dt="2024-05-03T07:34:46.915" v="1822"/>
        <pc:sldMkLst>
          <pc:docMk/>
          <pc:sldMk cId="2063512296" sldId="271"/>
        </pc:sldMkLst>
        <pc:spChg chg="mod">
          <ac:chgData name="상정 김" userId="1f74d83765c02a6d" providerId="LiveId" clId="{BED855E7-AF3C-4689-B8C9-159A89649F1F}" dt="2024-05-03T04:54:11.103" v="1418" actId="20577"/>
          <ac:spMkLst>
            <pc:docMk/>
            <pc:sldMk cId="2063512296" sldId="271"/>
            <ac:spMk id="6" creationId="{EDAA1CA5-5B79-E5C7-AB61-FCB247BB8744}"/>
          </ac:spMkLst>
        </pc:spChg>
        <pc:spChg chg="add del mod">
          <ac:chgData name="상정 김" userId="1f74d83765c02a6d" providerId="LiveId" clId="{BED855E7-AF3C-4689-B8C9-159A89649F1F}" dt="2024-05-03T07:34:46.720" v="1821" actId="478"/>
          <ac:spMkLst>
            <pc:docMk/>
            <pc:sldMk cId="2063512296" sldId="271"/>
            <ac:spMk id="8" creationId="{73D1E3AC-629C-1031-E7BF-4E57A64EA715}"/>
          </ac:spMkLst>
        </pc:spChg>
        <pc:spChg chg="add mod">
          <ac:chgData name="상정 김" userId="1f74d83765c02a6d" providerId="LiveId" clId="{BED855E7-AF3C-4689-B8C9-159A89649F1F}" dt="2024-05-03T07:34:46.915" v="1822"/>
          <ac:spMkLst>
            <pc:docMk/>
            <pc:sldMk cId="2063512296" sldId="271"/>
            <ac:spMk id="10" creationId="{A93E8EC9-3F53-5A93-5703-06DCA5CB6851}"/>
          </ac:spMkLst>
        </pc:spChg>
        <pc:picChg chg="mod">
          <ac:chgData name="상정 김" userId="1f74d83765c02a6d" providerId="LiveId" clId="{BED855E7-AF3C-4689-B8C9-159A89649F1F}" dt="2024-05-02T12:33:17.708" v="1400" actId="1076"/>
          <ac:picMkLst>
            <pc:docMk/>
            <pc:sldMk cId="2063512296" sldId="271"/>
            <ac:picMk id="5" creationId="{F171ECAA-69A7-518D-4453-3DDEFFCA9BF8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2.sv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06DFA-0F0B-15BB-0C03-B1637AC45F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22B7F7-6111-BBB9-A074-3B7E91DCF7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BE64D6-1F9A-DB31-4B1D-2D97D5A05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50E711-ED62-2204-2BC6-2A5BF9223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A5DC9B-5A80-F39A-9051-038983EE8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683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DF063-EF61-8C2D-2CEC-1881F8F00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447568-BE07-E256-32C8-869E8CA68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D2CCF6-E23D-DD44-C6FB-B5E0C7E9E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4E6895-9287-A4ED-BD9E-1540FB585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B91E3D-4DD2-516C-125B-B40DB9F46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182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35F2D0A-1F70-8E13-236C-F09643D9B6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130E74-4AAA-8A7D-20AC-C5DC490DC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025A9F-CC96-B42F-9ABD-B3B2D74BA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3DD6D6-B7F6-3A44-B35D-7376FCD64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2F01FE-8969-2CF5-C0BB-FA0EB38E3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6260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81B64-E638-EED1-E90D-C933B07D4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CA0B4C-CB5C-B020-9316-E96385883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60F6B6-4FA1-B127-A25D-45A20B8F3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08BADF-BE5A-8D57-FB42-7AACC8756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F59748-66CC-D7C4-072D-51AE63837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943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092991-9722-A404-614F-44E465825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F168E7-4552-18FB-9854-7CEE90852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FF839-AE87-023B-6C91-9DACDCE40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6454E4-991C-A79E-A5DA-DA65026D7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DBE220-2748-5A2E-6DA6-1A40CB0C3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05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5DB5F-7A16-E76D-1616-1D2446C59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55E7D0-F752-11A7-0BF0-C65DD21A3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8EBACA-F7D9-E580-6BF8-239F3FD7A2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B5B071-0108-CF69-D019-980CAC437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68E693-2D3D-6E4D-DF7F-6BA009DB0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E91C55-B6A5-C40A-1EC5-6C8286E6F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442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76FBAD-5F6A-A797-802A-6B18535ED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629BCF-3E4A-799C-A440-97778E594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30C9B6-AAA8-D07F-900F-9BEB5497A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5B26A9B-A393-A540-AC3F-BBC9C76B1F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FC250B5-BC3D-ABFA-C879-86D4E024B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E04AEE-A35E-B002-ACCE-C66A8F1A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5BC187-04F2-6BB3-D855-98C9A13B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9B795D-5EA8-93B9-FCA9-15A584135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153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D1A422-5629-4304-74C2-0FCAB7CB9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96B94FB-205A-EA1A-BC20-28F26C84A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A68AD5-27B1-9538-14C7-F05FE627D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04BA1F2-93E7-4D9F-9FB6-1AC1F0175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356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DA1DE3-D739-9D5D-F3CB-13DC0648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C8B4E5B-278D-F9D5-0B9D-56762801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B51DE95-B07D-803E-D557-78CB504D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769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879CC-E135-E592-8B40-A638D998C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B111DB-B48C-D8C6-55D6-397E1F699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2E184A-0068-96A6-34F6-DF2059DC4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8ECD92-4209-FB7B-0E1C-7075068DB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6B313C-D511-840E-8774-E15332C18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9A2183-0E72-BFF8-C351-6B84BEA2B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873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FCA6F5-B357-3282-7880-C312E8B23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20823E-1911-C59B-EB6A-06DC951455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C63B0A-DCA1-1F89-B083-AAFF518C7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3F9077-1F61-00BA-6234-0890CA28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AF4FB9-ECAD-F023-3E25-4D0DCD845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1F6770-6776-5483-7B2D-98863701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325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3D43B9F-A7FA-BA3B-5CC3-1D4AB9BDB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8BAA3E-A8DE-EFC1-072E-A80C5D0F1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C49FAC-1B05-4961-71B1-71270D611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D93D81-51E1-4DFD-A1B4-2C7942C780F9}" type="datetimeFigureOut">
              <a:rPr lang="ko-KR" altLang="en-US" smtClean="0"/>
              <a:t>2024-05-03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342608-A037-8A55-FA7B-B65A01FC1B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1A63D4-4E58-2C7F-296F-3AA4D61A74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93BE2F-2153-42C3-9D4E-8EBDDD8FA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258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11" Type="http://schemas.openxmlformats.org/officeDocument/2006/relationships/image" Target="../media/image6.svg"/><Relationship Id="rId5" Type="http://schemas.openxmlformats.org/officeDocument/2006/relationships/image" Target="../media/image9.png"/><Relationship Id="rId10" Type="http://schemas.openxmlformats.org/officeDocument/2006/relationships/image" Target="../media/image5.png"/><Relationship Id="rId4" Type="http://schemas.openxmlformats.org/officeDocument/2006/relationships/image" Target="../media/image8.svg"/><Relationship Id="rId9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3.png"/><Relationship Id="rId4" Type="http://schemas.openxmlformats.org/officeDocument/2006/relationships/image" Target="../media/image8.svg"/><Relationship Id="rId9" Type="http://schemas.openxmlformats.org/officeDocument/2006/relationships/image" Target="../media/image6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3814064" y="2097024"/>
            <a:ext cx="4177792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chemeClr val="tx1"/>
                </a:solidFill>
              </a:rPr>
              <a:t>IC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B77219F-FC48-BC15-1799-7FE1A08CD7F0}"/>
              </a:ext>
            </a:extLst>
          </p:cNvPr>
          <p:cNvSpPr/>
          <p:nvPr/>
        </p:nvSpPr>
        <p:spPr>
          <a:xfrm>
            <a:off x="7181088" y="2097024"/>
            <a:ext cx="270256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D306C4-45A0-6F77-33E1-F89048F24DC0}"/>
              </a:ext>
            </a:extLst>
          </p:cNvPr>
          <p:cNvSpPr/>
          <p:nvPr/>
        </p:nvSpPr>
        <p:spPr>
          <a:xfrm>
            <a:off x="7451344" y="2097024"/>
            <a:ext cx="270256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124D1FA-E7E9-1B4F-71CE-AD81399F0235}"/>
              </a:ext>
            </a:extLst>
          </p:cNvPr>
          <p:cNvSpPr/>
          <p:nvPr/>
        </p:nvSpPr>
        <p:spPr>
          <a:xfrm>
            <a:off x="7721600" y="2097024"/>
            <a:ext cx="270256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3814064" y="2365248"/>
            <a:ext cx="4177792" cy="1954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3C5BEEF-FEDA-D073-2916-EFE19D6DB6E1}"/>
              </a:ext>
            </a:extLst>
          </p:cNvPr>
          <p:cNvSpPr/>
          <p:nvPr/>
        </p:nvSpPr>
        <p:spPr>
          <a:xfrm>
            <a:off x="4399280" y="2751328"/>
            <a:ext cx="3007360" cy="3291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C:/Users/user/folder</a:t>
            </a:r>
            <a:endParaRPr lang="ko-KR" altLang="en-US" dirty="0"/>
          </a:p>
        </p:txBody>
      </p:sp>
      <p:pic>
        <p:nvPicPr>
          <p:cNvPr id="8" name="그래픽 7" descr="열린 폴더 단색으로 채워진">
            <a:extLst>
              <a:ext uri="{FF2B5EF4-FFF2-40B4-BE49-F238E27FC236}">
                <a16:creationId xmlns:a16="http://schemas.microsoft.com/office/drawing/2014/main" id="{7AD47014-5665-4A43-757D-CCC3C46FE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7456" y="2751328"/>
            <a:ext cx="329184" cy="329184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79BBA48-F142-2EAE-47A9-CDE776898490}"/>
              </a:ext>
            </a:extLst>
          </p:cNvPr>
          <p:cNvSpPr/>
          <p:nvPr/>
        </p:nvSpPr>
        <p:spPr>
          <a:xfrm>
            <a:off x="4399280" y="3391408"/>
            <a:ext cx="1170432" cy="4348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exit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BA2A036-82FD-7DDB-0370-DC20BA777EDC}"/>
              </a:ext>
            </a:extLst>
          </p:cNvPr>
          <p:cNvSpPr/>
          <p:nvPr/>
        </p:nvSpPr>
        <p:spPr>
          <a:xfrm>
            <a:off x="6236208" y="3391408"/>
            <a:ext cx="1170432" cy="4348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start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BEB2318-A30B-454B-A31E-9D79C6C0513F}"/>
              </a:ext>
            </a:extLst>
          </p:cNvPr>
          <p:cNvSpPr/>
          <p:nvPr/>
        </p:nvSpPr>
        <p:spPr>
          <a:xfrm>
            <a:off x="7558024" y="2166112"/>
            <a:ext cx="113792" cy="105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BEA9CCA-F6D7-5D70-E6AD-F18D64EACBBE}"/>
              </a:ext>
            </a:extLst>
          </p:cNvPr>
          <p:cNvSpPr/>
          <p:nvPr/>
        </p:nvSpPr>
        <p:spPr>
          <a:xfrm>
            <a:off x="7501128" y="2190496"/>
            <a:ext cx="113792" cy="105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곱하기 기호 19">
            <a:extLst>
              <a:ext uri="{FF2B5EF4-FFF2-40B4-BE49-F238E27FC236}">
                <a16:creationId xmlns:a16="http://schemas.microsoft.com/office/drawing/2014/main" id="{2426066A-DF98-296A-8D57-C8A3AF2FC202}"/>
              </a:ext>
            </a:extLst>
          </p:cNvPr>
          <p:cNvSpPr/>
          <p:nvPr/>
        </p:nvSpPr>
        <p:spPr>
          <a:xfrm>
            <a:off x="7728712" y="2099310"/>
            <a:ext cx="263144" cy="265938"/>
          </a:xfrm>
          <a:prstGeom prst="mathMultiply">
            <a:avLst>
              <a:gd name="adj1" fmla="val 831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빼기 기호 20">
            <a:extLst>
              <a:ext uri="{FF2B5EF4-FFF2-40B4-BE49-F238E27FC236}">
                <a16:creationId xmlns:a16="http://schemas.microsoft.com/office/drawing/2014/main" id="{B2C575BE-2491-FA6C-BC18-A1B703B5E748}"/>
              </a:ext>
            </a:extLst>
          </p:cNvPr>
          <p:cNvSpPr/>
          <p:nvPr/>
        </p:nvSpPr>
        <p:spPr>
          <a:xfrm>
            <a:off x="7181088" y="2097024"/>
            <a:ext cx="263144" cy="268224"/>
          </a:xfrm>
          <a:prstGeom prst="mathMinus">
            <a:avLst>
              <a:gd name="adj1" fmla="val 6474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52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실내, 벽, 사무실 건물, 컴퓨터이(가) 표시된 사진&#10;&#10;자동 생성된 설명">
            <a:extLst>
              <a:ext uri="{FF2B5EF4-FFF2-40B4-BE49-F238E27FC236}">
                <a16:creationId xmlns:a16="http://schemas.microsoft.com/office/drawing/2014/main" id="{86242F87-9676-AF3F-AADC-86F51209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81" y="665603"/>
            <a:ext cx="7014134" cy="5260601"/>
          </a:xfrm>
          <a:prstGeom prst="rect">
            <a:avLst/>
          </a:prstGeom>
        </p:spPr>
      </p:pic>
      <p:pic>
        <p:nvPicPr>
          <p:cNvPr id="3" name="그림 2" descr="올굴에 손을 얹은 고객 서비스 남성 직원">
            <a:extLst>
              <a:ext uri="{FF2B5EF4-FFF2-40B4-BE49-F238E27FC236}">
                <a16:creationId xmlns:a16="http://schemas.microsoft.com/office/drawing/2014/main" id="{2BB8A759-4A57-082B-85DD-3DBF556E6D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7856">
            <a:off x="5680772" y="2153340"/>
            <a:ext cx="2073829" cy="1913619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555A6F2A-3184-7B78-0880-A8319E87352F}"/>
              </a:ext>
            </a:extLst>
          </p:cNvPr>
          <p:cNvGrpSpPr/>
          <p:nvPr/>
        </p:nvGrpSpPr>
        <p:grpSpPr>
          <a:xfrm>
            <a:off x="4007104" y="2184400"/>
            <a:ext cx="4177792" cy="2223008"/>
            <a:chOff x="3581978" y="2317496"/>
            <a:chExt cx="4177792" cy="2223008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13E0EE50-8ABF-7954-C240-6C0ECDEA6B97}"/>
                </a:ext>
              </a:extLst>
            </p:cNvPr>
            <p:cNvGrpSpPr/>
            <p:nvPr/>
          </p:nvGrpSpPr>
          <p:grpSpPr>
            <a:xfrm>
              <a:off x="3581978" y="2317496"/>
              <a:ext cx="4177792" cy="2223008"/>
              <a:chOff x="7735234" y="4564318"/>
              <a:chExt cx="4177792" cy="2223008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F2513F3A-F834-686C-90F3-8895626E1520}"/>
                  </a:ext>
                </a:extLst>
              </p:cNvPr>
              <p:cNvSpPr/>
              <p:nvPr/>
            </p:nvSpPr>
            <p:spPr>
              <a:xfrm>
                <a:off x="7735234" y="4564318"/>
                <a:ext cx="4177792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100" dirty="0">
                    <a:solidFill>
                      <a:schemeClr val="tx1"/>
                    </a:solidFill>
                  </a:rPr>
                  <a:t>IC</a:t>
                </a:r>
                <a:endParaRPr lang="ko-KR" alt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6C6E6337-54C1-6276-464F-0E79D3392A8F}"/>
                  </a:ext>
                </a:extLst>
              </p:cNvPr>
              <p:cNvSpPr/>
              <p:nvPr/>
            </p:nvSpPr>
            <p:spPr>
              <a:xfrm>
                <a:off x="11102258" y="4564318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6257315-2293-281A-A6E4-C3008C31D1F4}"/>
                  </a:ext>
                </a:extLst>
              </p:cNvPr>
              <p:cNvSpPr/>
              <p:nvPr/>
            </p:nvSpPr>
            <p:spPr>
              <a:xfrm>
                <a:off x="11372514" y="4564318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11E7D7D-7C99-E2D4-7CD6-4FD2A0A60381}"/>
                  </a:ext>
                </a:extLst>
              </p:cNvPr>
              <p:cNvSpPr/>
              <p:nvPr/>
            </p:nvSpPr>
            <p:spPr>
              <a:xfrm>
                <a:off x="11642770" y="4564318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FAB28F75-5B90-D059-9988-B5EA90CDF12D}"/>
                  </a:ext>
                </a:extLst>
              </p:cNvPr>
              <p:cNvSpPr/>
              <p:nvPr/>
            </p:nvSpPr>
            <p:spPr>
              <a:xfrm>
                <a:off x="7735234" y="4832542"/>
                <a:ext cx="4177792" cy="1954784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AAD1C733-697F-F1A5-785F-CE0707EC785B}"/>
                  </a:ext>
                </a:extLst>
              </p:cNvPr>
              <p:cNvSpPr/>
              <p:nvPr/>
            </p:nvSpPr>
            <p:spPr>
              <a:xfrm>
                <a:off x="8320450" y="5218622"/>
                <a:ext cx="3007360" cy="329184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en-US" altLang="ko-KR" dirty="0"/>
                  <a:t>C:/Users/user/folder_2</a:t>
                </a:r>
                <a:endParaRPr lang="ko-KR" altLang="en-US" dirty="0"/>
              </a:p>
            </p:txBody>
          </p:sp>
          <p:pic>
            <p:nvPicPr>
              <p:cNvPr id="26" name="그래픽 25" descr="열린 폴더 단색으로 채워진">
                <a:extLst>
                  <a:ext uri="{FF2B5EF4-FFF2-40B4-BE49-F238E27FC236}">
                    <a16:creationId xmlns:a16="http://schemas.microsoft.com/office/drawing/2014/main" id="{0FF2291A-05D0-9223-2819-7513F7CF61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0998626" y="5218622"/>
                <a:ext cx="329184" cy="329184"/>
              </a:xfrm>
              <a:prstGeom prst="rect">
                <a:avLst/>
              </a:prstGeom>
            </p:spPr>
          </p:pic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4037F1D2-0399-E14F-00F3-B3C5D4E42589}"/>
                  </a:ext>
                </a:extLst>
              </p:cNvPr>
              <p:cNvSpPr/>
              <p:nvPr/>
            </p:nvSpPr>
            <p:spPr>
              <a:xfrm>
                <a:off x="8320450" y="5858702"/>
                <a:ext cx="1170432" cy="43484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cancel</a:t>
                </a:r>
                <a:endParaRPr lang="ko-KR" altLang="en-US" dirty="0"/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293485B9-DD69-9504-518E-7B8FD688A785}"/>
                  </a:ext>
                </a:extLst>
              </p:cNvPr>
              <p:cNvSpPr/>
              <p:nvPr/>
            </p:nvSpPr>
            <p:spPr>
              <a:xfrm>
                <a:off x="10157378" y="5858702"/>
                <a:ext cx="1170432" cy="434848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add</a:t>
                </a:r>
                <a:endParaRPr lang="ko-KR" altLang="en-US" dirty="0"/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CE340EA9-0054-9FC0-3169-2B5148EC0976}"/>
                  </a:ext>
                </a:extLst>
              </p:cNvPr>
              <p:cNvSpPr/>
              <p:nvPr/>
            </p:nvSpPr>
            <p:spPr>
              <a:xfrm>
                <a:off x="11479194" y="4633406"/>
                <a:ext cx="113792" cy="10566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1358B5C3-F88E-F4DE-9BC0-B15C3EDC4351}"/>
                  </a:ext>
                </a:extLst>
              </p:cNvPr>
              <p:cNvSpPr/>
              <p:nvPr/>
            </p:nvSpPr>
            <p:spPr>
              <a:xfrm>
                <a:off x="11422298" y="4657790"/>
                <a:ext cx="113792" cy="10566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빼기 기호 31">
                <a:extLst>
                  <a:ext uri="{FF2B5EF4-FFF2-40B4-BE49-F238E27FC236}">
                    <a16:creationId xmlns:a16="http://schemas.microsoft.com/office/drawing/2014/main" id="{DC51CA0B-099F-9158-17FB-68933BCBC44F}"/>
                  </a:ext>
                </a:extLst>
              </p:cNvPr>
              <p:cNvSpPr/>
              <p:nvPr/>
            </p:nvSpPr>
            <p:spPr>
              <a:xfrm>
                <a:off x="11102258" y="4564318"/>
                <a:ext cx="263144" cy="268224"/>
              </a:xfrm>
              <a:prstGeom prst="mathMinus">
                <a:avLst>
                  <a:gd name="adj1" fmla="val 647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1" name="곱하기 기호 30">
              <a:extLst>
                <a:ext uri="{FF2B5EF4-FFF2-40B4-BE49-F238E27FC236}">
                  <a16:creationId xmlns:a16="http://schemas.microsoft.com/office/drawing/2014/main" id="{FC1DF953-C716-155D-59EB-28573AB462BF}"/>
                </a:ext>
              </a:extLst>
            </p:cNvPr>
            <p:cNvSpPr/>
            <p:nvPr/>
          </p:nvSpPr>
          <p:spPr>
            <a:xfrm>
              <a:off x="7493070" y="23197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9604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실내, 벽, 사무실 건물, 컴퓨터이(가) 표시된 사진&#10;&#10;자동 생성된 설명">
            <a:extLst>
              <a:ext uri="{FF2B5EF4-FFF2-40B4-BE49-F238E27FC236}">
                <a16:creationId xmlns:a16="http://schemas.microsoft.com/office/drawing/2014/main" id="{86242F87-9676-AF3F-AADC-86F51209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81" y="665603"/>
            <a:ext cx="7014134" cy="526060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DAA1CA5-5B79-E5C7-AB61-FCB247BB8744}"/>
              </a:ext>
            </a:extLst>
          </p:cNvPr>
          <p:cNvSpPr/>
          <p:nvPr/>
        </p:nvSpPr>
        <p:spPr>
          <a:xfrm>
            <a:off x="516778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New Folder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그래픽 8" descr="갈매기형 화살표 단색으로 채워진">
            <a:extLst>
              <a:ext uri="{FF2B5EF4-FFF2-40B4-BE49-F238E27FC236}">
                <a16:creationId xmlns:a16="http://schemas.microsoft.com/office/drawing/2014/main" id="{F8F4CEAD-E9A7-85F1-7D54-5252440C4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2847" y="2838704"/>
            <a:ext cx="914400" cy="914400"/>
          </a:xfrm>
          <a:prstGeom prst="rect">
            <a:avLst/>
          </a:prstGeom>
        </p:spPr>
      </p:pic>
      <p:pic>
        <p:nvPicPr>
          <p:cNvPr id="17" name="그래픽 16" descr="갈매기형 화살표 단색으로 채워진">
            <a:extLst>
              <a:ext uri="{FF2B5EF4-FFF2-40B4-BE49-F238E27FC236}">
                <a16:creationId xmlns:a16="http://schemas.microsoft.com/office/drawing/2014/main" id="{3D4BE6C5-4CF0-6B5F-D982-85B571230C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29344" y="2838704"/>
            <a:ext cx="914400" cy="9144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6623A1-B84F-5CAA-B95B-50A8F9F3375F}"/>
              </a:ext>
            </a:extLst>
          </p:cNvPr>
          <p:cNvSpPr/>
          <p:nvPr/>
        </p:nvSpPr>
        <p:spPr>
          <a:xfrm>
            <a:off x="2490381" y="665603"/>
            <a:ext cx="7014134" cy="5260601"/>
          </a:xfrm>
          <a:prstGeom prst="rect">
            <a:avLst/>
          </a:prstGeom>
          <a:noFill/>
          <a:ln w="50800">
            <a:solidFill>
              <a:schemeClr val="accent6">
                <a:alpha val="48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래픽 4" descr="커서 단색으로 채워진">
            <a:extLst>
              <a:ext uri="{FF2B5EF4-FFF2-40B4-BE49-F238E27FC236}">
                <a16:creationId xmlns:a16="http://schemas.microsoft.com/office/drawing/2014/main" id="{F171ECAA-69A7-518D-4453-3DDEFFCA9B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757917" y="1852097"/>
            <a:ext cx="548355" cy="548355"/>
          </a:xfrm>
          <a:prstGeom prst="rect">
            <a:avLst/>
          </a:prstGeom>
        </p:spPr>
      </p:pic>
      <p:pic>
        <p:nvPicPr>
          <p:cNvPr id="3" name="그림 2" descr="올굴에 손을 얹은 고객 서비스 남성 직원">
            <a:extLst>
              <a:ext uri="{FF2B5EF4-FFF2-40B4-BE49-F238E27FC236}">
                <a16:creationId xmlns:a16="http://schemas.microsoft.com/office/drawing/2014/main" id="{2BB8A759-4A57-082B-85DD-3DBF556E6D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7856">
            <a:off x="5680772" y="2153340"/>
            <a:ext cx="2073829" cy="191361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2676A0-76B1-1F65-5C2F-C29B8A316604}"/>
              </a:ext>
            </a:extLst>
          </p:cNvPr>
          <p:cNvSpPr/>
          <p:nvPr/>
        </p:nvSpPr>
        <p:spPr>
          <a:xfrm>
            <a:off x="5965616" y="2177041"/>
            <a:ext cx="884490" cy="788350"/>
          </a:xfrm>
          <a:prstGeom prst="rect">
            <a:avLst/>
          </a:prstGeom>
          <a:noFill/>
          <a:ln w="63500">
            <a:solidFill>
              <a:schemeClr val="tx2">
                <a:lumMod val="50000"/>
                <a:lumOff val="50000"/>
                <a:alpha val="7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래픽 9" descr="커서 단색으로 채워진">
            <a:extLst>
              <a:ext uri="{FF2B5EF4-FFF2-40B4-BE49-F238E27FC236}">
                <a16:creationId xmlns:a16="http://schemas.microsoft.com/office/drawing/2014/main" id="{40813C0D-9453-4137-6B0A-92748918C6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52435" y="1816414"/>
            <a:ext cx="548355" cy="548355"/>
          </a:xfrm>
          <a:prstGeom prst="rect">
            <a:avLst/>
          </a:prstGeom>
        </p:spPr>
      </p:pic>
      <p:pic>
        <p:nvPicPr>
          <p:cNvPr id="16" name="그래픽 15" descr="커서 단색으로 채워진">
            <a:extLst>
              <a:ext uri="{FF2B5EF4-FFF2-40B4-BE49-F238E27FC236}">
                <a16:creationId xmlns:a16="http://schemas.microsoft.com/office/drawing/2014/main" id="{8D31798C-BA71-2FBC-61EE-3C054F4304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48713" y="1807798"/>
            <a:ext cx="548355" cy="548355"/>
          </a:xfrm>
          <a:prstGeom prst="rect">
            <a:avLst/>
          </a:prstGeom>
        </p:spPr>
      </p:pic>
      <p:pic>
        <p:nvPicPr>
          <p:cNvPr id="24" name="그래픽 23" descr="커서 단색으로 채워진">
            <a:extLst>
              <a:ext uri="{FF2B5EF4-FFF2-40B4-BE49-F238E27FC236}">
                <a16:creationId xmlns:a16="http://schemas.microsoft.com/office/drawing/2014/main" id="{8BDF4401-0D0A-51BF-0276-6CC25D9B48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150776" y="1789956"/>
            <a:ext cx="548355" cy="548355"/>
          </a:xfrm>
          <a:prstGeom prst="rect">
            <a:avLst/>
          </a:prstGeom>
        </p:spPr>
      </p:pic>
      <p:pic>
        <p:nvPicPr>
          <p:cNvPr id="7" name="그래픽 6" descr="커서 단색으로 채워진">
            <a:extLst>
              <a:ext uri="{FF2B5EF4-FFF2-40B4-BE49-F238E27FC236}">
                <a16:creationId xmlns:a16="http://schemas.microsoft.com/office/drawing/2014/main" id="{BB238C4F-C651-11A1-2D87-74C06BB885A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492329" y="1754273"/>
            <a:ext cx="548355" cy="548355"/>
          </a:xfrm>
          <a:prstGeom prst="rect">
            <a:avLst/>
          </a:prstGeom>
        </p:spPr>
      </p:pic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BFAA4766-29E5-A23D-303A-7CA1636DF712}"/>
              </a:ext>
            </a:extLst>
          </p:cNvPr>
          <p:cNvSpPr/>
          <p:nvPr/>
        </p:nvSpPr>
        <p:spPr>
          <a:xfrm>
            <a:off x="612264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Auto Save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702664E-D1EA-6DD5-92A7-6E24013167D8}"/>
              </a:ext>
            </a:extLst>
          </p:cNvPr>
          <p:cNvSpPr/>
          <p:nvPr/>
        </p:nvSpPr>
        <p:spPr>
          <a:xfrm>
            <a:off x="2490380" y="5330190"/>
            <a:ext cx="1967319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연구실에서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180241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실내, 벽, 사무실 건물, 컴퓨터이(가) 표시된 사진&#10;&#10;자동 생성된 설명">
            <a:extLst>
              <a:ext uri="{FF2B5EF4-FFF2-40B4-BE49-F238E27FC236}">
                <a16:creationId xmlns:a16="http://schemas.microsoft.com/office/drawing/2014/main" id="{86242F87-9676-AF3F-AADC-86F51209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81" y="665603"/>
            <a:ext cx="7014134" cy="526060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DAA1CA5-5B79-E5C7-AB61-FCB247BB8744}"/>
              </a:ext>
            </a:extLst>
          </p:cNvPr>
          <p:cNvSpPr/>
          <p:nvPr/>
        </p:nvSpPr>
        <p:spPr>
          <a:xfrm>
            <a:off x="516778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New Folder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그래픽 8" descr="갈매기형 화살표 단색으로 채워진">
            <a:extLst>
              <a:ext uri="{FF2B5EF4-FFF2-40B4-BE49-F238E27FC236}">
                <a16:creationId xmlns:a16="http://schemas.microsoft.com/office/drawing/2014/main" id="{F8F4CEAD-E9A7-85F1-7D54-5252440C4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2847" y="2838704"/>
            <a:ext cx="914400" cy="914400"/>
          </a:xfrm>
          <a:prstGeom prst="rect">
            <a:avLst/>
          </a:prstGeom>
        </p:spPr>
      </p:pic>
      <p:pic>
        <p:nvPicPr>
          <p:cNvPr id="17" name="그래픽 16" descr="갈매기형 화살표 단색으로 채워진">
            <a:extLst>
              <a:ext uri="{FF2B5EF4-FFF2-40B4-BE49-F238E27FC236}">
                <a16:creationId xmlns:a16="http://schemas.microsoft.com/office/drawing/2014/main" id="{3D4BE6C5-4CF0-6B5F-D982-85B571230C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29344" y="2838704"/>
            <a:ext cx="914400" cy="9144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6623A1-B84F-5CAA-B95B-50A8F9F3375F}"/>
              </a:ext>
            </a:extLst>
          </p:cNvPr>
          <p:cNvSpPr/>
          <p:nvPr/>
        </p:nvSpPr>
        <p:spPr>
          <a:xfrm>
            <a:off x="2490381" y="665603"/>
            <a:ext cx="7014134" cy="5260601"/>
          </a:xfrm>
          <a:prstGeom prst="rect">
            <a:avLst/>
          </a:prstGeom>
          <a:noFill/>
          <a:ln w="50800">
            <a:solidFill>
              <a:schemeClr val="accent6">
                <a:alpha val="48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올굴에 손을 얹은 고객 서비스 남성 직원">
            <a:extLst>
              <a:ext uri="{FF2B5EF4-FFF2-40B4-BE49-F238E27FC236}">
                <a16:creationId xmlns:a16="http://schemas.microsoft.com/office/drawing/2014/main" id="{2BB8A759-4A57-082B-85DD-3DBF556E6D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7856">
            <a:off x="5680772" y="2153340"/>
            <a:ext cx="2073829" cy="191361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2676A0-76B1-1F65-5C2F-C29B8A316604}"/>
              </a:ext>
            </a:extLst>
          </p:cNvPr>
          <p:cNvSpPr/>
          <p:nvPr/>
        </p:nvSpPr>
        <p:spPr>
          <a:xfrm>
            <a:off x="5965616" y="2177041"/>
            <a:ext cx="884490" cy="788350"/>
          </a:xfrm>
          <a:prstGeom prst="rect">
            <a:avLst/>
          </a:prstGeom>
          <a:noFill/>
          <a:ln w="63500">
            <a:solidFill>
              <a:schemeClr val="tx2">
                <a:lumMod val="50000"/>
                <a:lumOff val="50000"/>
                <a:alpha val="7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7495741-5902-75CF-084A-2A581358F635}"/>
              </a:ext>
            </a:extLst>
          </p:cNvPr>
          <p:cNvSpPr/>
          <p:nvPr/>
        </p:nvSpPr>
        <p:spPr>
          <a:xfrm>
            <a:off x="612264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Auto Save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5" name="그래픽 4" descr="커서 단색으로 채워진">
            <a:extLst>
              <a:ext uri="{FF2B5EF4-FFF2-40B4-BE49-F238E27FC236}">
                <a16:creationId xmlns:a16="http://schemas.microsoft.com/office/drawing/2014/main" id="{F171ECAA-69A7-518D-4453-3DDEFFCA9B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45428" y="1392039"/>
            <a:ext cx="548355" cy="54835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9DF5701-4AEA-CB03-A088-749F04F01696}"/>
              </a:ext>
            </a:extLst>
          </p:cNvPr>
          <p:cNvSpPr/>
          <p:nvPr/>
        </p:nvSpPr>
        <p:spPr>
          <a:xfrm>
            <a:off x="2490380" y="5330190"/>
            <a:ext cx="1967319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연구실에서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652427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30C6EA8-70C9-EBC9-2E0F-75804B1C1670}"/>
              </a:ext>
            </a:extLst>
          </p:cNvPr>
          <p:cNvGrpSpPr/>
          <p:nvPr/>
        </p:nvGrpSpPr>
        <p:grpSpPr>
          <a:xfrm>
            <a:off x="1497584" y="361696"/>
            <a:ext cx="8999728" cy="5600192"/>
            <a:chOff x="1497584" y="361696"/>
            <a:chExt cx="8999728" cy="5600192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3582221-2449-8E97-6C52-DA9B81E95B4A}"/>
                </a:ext>
              </a:extLst>
            </p:cNvPr>
            <p:cNvSpPr/>
            <p:nvPr/>
          </p:nvSpPr>
          <p:spPr>
            <a:xfrm>
              <a:off x="1497584" y="361696"/>
              <a:ext cx="8999728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IC</a:t>
              </a:r>
              <a:endParaRPr lang="ko-KR" altLang="en-US" sz="1200" dirty="0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9CD2E1CA-527F-3A90-09C8-E8CCC0063B65}"/>
                </a:ext>
              </a:extLst>
            </p:cNvPr>
            <p:cNvGrpSpPr/>
            <p:nvPr/>
          </p:nvGrpSpPr>
          <p:grpSpPr>
            <a:xfrm>
              <a:off x="9679432" y="361696"/>
              <a:ext cx="817880" cy="268224"/>
              <a:chOff x="6239258" y="260096"/>
              <a:chExt cx="817880" cy="26822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7B77219F-FC48-BC15-1799-7FE1A08CD7F0}"/>
                  </a:ext>
                </a:extLst>
              </p:cNvPr>
              <p:cNvSpPr/>
              <p:nvPr/>
            </p:nvSpPr>
            <p:spPr>
              <a:xfrm>
                <a:off x="6239258" y="260096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7AD306C4-45A0-6F77-33E1-F89048F24DC0}"/>
                  </a:ext>
                </a:extLst>
              </p:cNvPr>
              <p:cNvSpPr/>
              <p:nvPr/>
            </p:nvSpPr>
            <p:spPr>
              <a:xfrm>
                <a:off x="6516626" y="260096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124D1FA-E7E9-1B4F-71CE-AD81399F0235}"/>
                  </a:ext>
                </a:extLst>
              </p:cNvPr>
              <p:cNvSpPr/>
              <p:nvPr/>
            </p:nvSpPr>
            <p:spPr>
              <a:xfrm>
                <a:off x="6786882" y="260096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5BEB2318-A30B-454B-A31E-9D79C6C0513F}"/>
                  </a:ext>
                </a:extLst>
              </p:cNvPr>
              <p:cNvSpPr/>
              <p:nvPr/>
            </p:nvSpPr>
            <p:spPr>
              <a:xfrm>
                <a:off x="6623306" y="329184"/>
                <a:ext cx="113792" cy="10566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6BEA9CCA-F6D7-5D70-E6AD-F18D64EACBBE}"/>
                  </a:ext>
                </a:extLst>
              </p:cNvPr>
              <p:cNvSpPr/>
              <p:nvPr/>
            </p:nvSpPr>
            <p:spPr>
              <a:xfrm>
                <a:off x="6566410" y="353568"/>
                <a:ext cx="113792" cy="10566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곱하기 기호 19">
                <a:extLst>
                  <a:ext uri="{FF2B5EF4-FFF2-40B4-BE49-F238E27FC236}">
                    <a16:creationId xmlns:a16="http://schemas.microsoft.com/office/drawing/2014/main" id="{2426066A-DF98-296A-8D57-C8A3AF2FC202}"/>
                  </a:ext>
                </a:extLst>
              </p:cNvPr>
              <p:cNvSpPr/>
              <p:nvPr/>
            </p:nvSpPr>
            <p:spPr>
              <a:xfrm>
                <a:off x="6793994" y="262382"/>
                <a:ext cx="263144" cy="265938"/>
              </a:xfrm>
              <a:prstGeom prst="mathMultiply">
                <a:avLst>
                  <a:gd name="adj1" fmla="val 831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빼기 기호 20">
                <a:extLst>
                  <a:ext uri="{FF2B5EF4-FFF2-40B4-BE49-F238E27FC236}">
                    <a16:creationId xmlns:a16="http://schemas.microsoft.com/office/drawing/2014/main" id="{B2C575BE-2491-FA6C-BC18-A1B703B5E748}"/>
                  </a:ext>
                </a:extLst>
              </p:cNvPr>
              <p:cNvSpPr/>
              <p:nvPr/>
            </p:nvSpPr>
            <p:spPr>
              <a:xfrm>
                <a:off x="6246370" y="260096"/>
                <a:ext cx="263144" cy="268224"/>
              </a:xfrm>
              <a:prstGeom prst="mathMinus">
                <a:avLst>
                  <a:gd name="adj1" fmla="val 647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5C3FD17-037C-D36C-8194-8FA5D758AE36}"/>
                </a:ext>
              </a:extLst>
            </p:cNvPr>
            <p:cNvSpPr/>
            <p:nvPr/>
          </p:nvSpPr>
          <p:spPr>
            <a:xfrm>
              <a:off x="1497584" y="629920"/>
              <a:ext cx="8999728" cy="5331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 descr="실내, 벽, 사무실 건물, 컴퓨터이(가) 표시된 사진&#10;&#10;자동 생성된 설명">
              <a:extLst>
                <a:ext uri="{FF2B5EF4-FFF2-40B4-BE49-F238E27FC236}">
                  <a16:creationId xmlns:a16="http://schemas.microsoft.com/office/drawing/2014/main" id="{86242F87-9676-AF3F-AADC-86F51209D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0381" y="665603"/>
              <a:ext cx="7014134" cy="5260601"/>
            </a:xfrm>
            <a:prstGeom prst="rect">
              <a:avLst/>
            </a:prstGeom>
          </p:spPr>
        </p:pic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EDAA1CA5-5B79-E5C7-AB61-FCB247BB8744}"/>
                </a:ext>
              </a:extLst>
            </p:cNvPr>
            <p:cNvSpPr/>
            <p:nvPr/>
          </p:nvSpPr>
          <p:spPr>
            <a:xfrm>
              <a:off x="5167784" y="798573"/>
              <a:ext cx="901573" cy="266446"/>
            </a:xfrm>
            <a:prstGeom prst="round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chemeClr val="bg2">
                  <a:lumMod val="90000"/>
                  <a:alpha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New folder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9" name="그래픽 8" descr="갈매기형 화살표 단색으로 채워진">
              <a:extLst>
                <a:ext uri="{FF2B5EF4-FFF2-40B4-BE49-F238E27FC236}">
                  <a16:creationId xmlns:a16="http://schemas.microsoft.com/office/drawing/2014/main" id="{F8F4CEAD-E9A7-85F1-7D54-5252440C4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2847" y="2838704"/>
              <a:ext cx="914400" cy="914400"/>
            </a:xfrm>
            <a:prstGeom prst="rect">
              <a:avLst/>
            </a:prstGeom>
          </p:spPr>
        </p:pic>
        <p:pic>
          <p:nvPicPr>
            <p:cNvPr id="17" name="그래픽 16" descr="갈매기형 화살표 단색으로 채워진">
              <a:extLst>
                <a:ext uri="{FF2B5EF4-FFF2-40B4-BE49-F238E27FC236}">
                  <a16:creationId xmlns:a16="http://schemas.microsoft.com/office/drawing/2014/main" id="{3D4BE6C5-4CF0-6B5F-D982-85B571230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29344" y="2838704"/>
              <a:ext cx="914400" cy="914400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F6623A1-B84F-5CAA-B95B-50A8F9F3375F}"/>
                </a:ext>
              </a:extLst>
            </p:cNvPr>
            <p:cNvSpPr/>
            <p:nvPr/>
          </p:nvSpPr>
          <p:spPr>
            <a:xfrm>
              <a:off x="2490381" y="665603"/>
              <a:ext cx="7014134" cy="5260601"/>
            </a:xfrm>
            <a:prstGeom prst="rect">
              <a:avLst/>
            </a:prstGeom>
            <a:noFill/>
            <a:ln w="50800">
              <a:solidFill>
                <a:schemeClr val="accent6">
                  <a:alpha val="48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 descr="올굴에 손을 얹은 고객 서비스 남성 직원">
              <a:extLst>
                <a:ext uri="{FF2B5EF4-FFF2-40B4-BE49-F238E27FC236}">
                  <a16:creationId xmlns:a16="http://schemas.microsoft.com/office/drawing/2014/main" id="{2BB8A759-4A57-082B-85DD-3DBF556E6D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7856">
              <a:off x="5680772" y="2153340"/>
              <a:ext cx="2073829" cy="1913619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682676A0-76B1-1F65-5C2F-C29B8A316604}"/>
                </a:ext>
              </a:extLst>
            </p:cNvPr>
            <p:cNvSpPr/>
            <p:nvPr/>
          </p:nvSpPr>
          <p:spPr>
            <a:xfrm>
              <a:off x="5965616" y="2177041"/>
              <a:ext cx="884490" cy="788350"/>
            </a:xfrm>
            <a:prstGeom prst="rect">
              <a:avLst/>
            </a:prstGeom>
            <a:noFill/>
            <a:ln w="63500">
              <a:solidFill>
                <a:schemeClr val="tx2">
                  <a:lumMod val="50000"/>
                  <a:lumOff val="50000"/>
                  <a:alpha val="7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77495741-5902-75CF-084A-2A581358F635}"/>
                </a:ext>
              </a:extLst>
            </p:cNvPr>
            <p:cNvSpPr/>
            <p:nvPr/>
          </p:nvSpPr>
          <p:spPr>
            <a:xfrm>
              <a:off x="6122644" y="798573"/>
              <a:ext cx="901573" cy="266446"/>
            </a:xfrm>
            <a:prstGeom prst="round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chemeClr val="bg2">
                  <a:lumMod val="90000"/>
                  <a:alpha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Auto Save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5" name="그래픽 4" descr="커서 단색으로 채워진">
              <a:extLst>
                <a:ext uri="{FF2B5EF4-FFF2-40B4-BE49-F238E27FC236}">
                  <a16:creationId xmlns:a16="http://schemas.microsoft.com/office/drawing/2014/main" id="{F171ECAA-69A7-518D-4453-3DDEFFCA9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445428" y="1392039"/>
              <a:ext cx="548355" cy="548355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BE84CEA-1DC6-84CA-F1AE-E5072693A96C}"/>
              </a:ext>
            </a:extLst>
          </p:cNvPr>
          <p:cNvGrpSpPr/>
          <p:nvPr/>
        </p:nvGrpSpPr>
        <p:grpSpPr>
          <a:xfrm>
            <a:off x="1787771" y="656028"/>
            <a:ext cx="8999728" cy="5600192"/>
            <a:chOff x="1497584" y="361696"/>
            <a:chExt cx="8999728" cy="5600192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94963DA-826F-E61A-8D77-89E2D2E2C0CC}"/>
                </a:ext>
              </a:extLst>
            </p:cNvPr>
            <p:cNvSpPr/>
            <p:nvPr/>
          </p:nvSpPr>
          <p:spPr>
            <a:xfrm>
              <a:off x="1497584" y="361696"/>
              <a:ext cx="8999728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IC – search result</a:t>
              </a:r>
              <a:endParaRPr lang="ko-KR" altLang="en-US" sz="1200" dirty="0"/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7014A00-8E90-63C8-7B96-C1EFF2E04BBC}"/>
                </a:ext>
              </a:extLst>
            </p:cNvPr>
            <p:cNvGrpSpPr/>
            <p:nvPr/>
          </p:nvGrpSpPr>
          <p:grpSpPr>
            <a:xfrm>
              <a:off x="9679432" y="361696"/>
              <a:ext cx="817880" cy="268224"/>
              <a:chOff x="6239258" y="260096"/>
              <a:chExt cx="817880" cy="268224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ABB1F4CB-91AC-EAB0-A663-9813DE04BEEB}"/>
                  </a:ext>
                </a:extLst>
              </p:cNvPr>
              <p:cNvSpPr/>
              <p:nvPr/>
            </p:nvSpPr>
            <p:spPr>
              <a:xfrm>
                <a:off x="6239258" y="260096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F1115B5C-B4C1-1C2D-29A0-74075D79ACB5}"/>
                  </a:ext>
                </a:extLst>
              </p:cNvPr>
              <p:cNvSpPr/>
              <p:nvPr/>
            </p:nvSpPr>
            <p:spPr>
              <a:xfrm>
                <a:off x="6516626" y="260096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6FFF91C1-C957-9621-7F17-7C5582A17D88}"/>
                  </a:ext>
                </a:extLst>
              </p:cNvPr>
              <p:cNvSpPr/>
              <p:nvPr/>
            </p:nvSpPr>
            <p:spPr>
              <a:xfrm>
                <a:off x="6786882" y="260096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B47C060F-1C9D-5F12-30C4-519B1707F9DB}"/>
                  </a:ext>
                </a:extLst>
              </p:cNvPr>
              <p:cNvSpPr/>
              <p:nvPr/>
            </p:nvSpPr>
            <p:spPr>
              <a:xfrm>
                <a:off x="6623306" y="329184"/>
                <a:ext cx="113792" cy="10566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7F6C46F-9720-3623-B9F4-29AC38837485}"/>
                  </a:ext>
                </a:extLst>
              </p:cNvPr>
              <p:cNvSpPr/>
              <p:nvPr/>
            </p:nvSpPr>
            <p:spPr>
              <a:xfrm>
                <a:off x="6566410" y="353568"/>
                <a:ext cx="113792" cy="10566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곱하기 기호 39">
                <a:extLst>
                  <a:ext uri="{FF2B5EF4-FFF2-40B4-BE49-F238E27FC236}">
                    <a16:creationId xmlns:a16="http://schemas.microsoft.com/office/drawing/2014/main" id="{FA1523CA-900D-8C9D-17A6-AD4458AE1F3F}"/>
                  </a:ext>
                </a:extLst>
              </p:cNvPr>
              <p:cNvSpPr/>
              <p:nvPr/>
            </p:nvSpPr>
            <p:spPr>
              <a:xfrm>
                <a:off x="6793994" y="262382"/>
                <a:ext cx="263144" cy="265938"/>
              </a:xfrm>
              <a:prstGeom prst="mathMultiply">
                <a:avLst>
                  <a:gd name="adj1" fmla="val 831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빼기 기호 40">
                <a:extLst>
                  <a:ext uri="{FF2B5EF4-FFF2-40B4-BE49-F238E27FC236}">
                    <a16:creationId xmlns:a16="http://schemas.microsoft.com/office/drawing/2014/main" id="{50236D07-FA49-F0D3-B290-F1860368F171}"/>
                  </a:ext>
                </a:extLst>
              </p:cNvPr>
              <p:cNvSpPr/>
              <p:nvPr/>
            </p:nvSpPr>
            <p:spPr>
              <a:xfrm>
                <a:off x="6246370" y="260096"/>
                <a:ext cx="263144" cy="268224"/>
              </a:xfrm>
              <a:prstGeom prst="mathMinus">
                <a:avLst>
                  <a:gd name="adj1" fmla="val 647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09AC3F7-FAA7-75D9-2983-A0C74BF0154C}"/>
                </a:ext>
              </a:extLst>
            </p:cNvPr>
            <p:cNvSpPr/>
            <p:nvPr/>
          </p:nvSpPr>
          <p:spPr>
            <a:xfrm>
              <a:off x="1497584" y="629920"/>
              <a:ext cx="8999728" cy="5331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 descr="실내, 벽, 사무실 건물, 컴퓨터이(가) 표시된 사진&#10;&#10;자동 생성된 설명">
              <a:extLst>
                <a:ext uri="{FF2B5EF4-FFF2-40B4-BE49-F238E27FC236}">
                  <a16:creationId xmlns:a16="http://schemas.microsoft.com/office/drawing/2014/main" id="{E0E91D43-3AA3-FF78-C02D-38CA76D59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0381" y="665603"/>
              <a:ext cx="7014134" cy="5260601"/>
            </a:xfrm>
            <a:prstGeom prst="rect">
              <a:avLst/>
            </a:prstGeom>
          </p:spPr>
        </p:pic>
        <p:pic>
          <p:nvPicPr>
            <p:cNvPr id="28" name="그래픽 27" descr="갈매기형 화살표 단색으로 채워진">
              <a:extLst>
                <a:ext uri="{FF2B5EF4-FFF2-40B4-BE49-F238E27FC236}">
                  <a16:creationId xmlns:a16="http://schemas.microsoft.com/office/drawing/2014/main" id="{CD9D811E-9E5F-C40B-7693-3569F9A5E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2847" y="2838704"/>
              <a:ext cx="914400" cy="914400"/>
            </a:xfrm>
            <a:prstGeom prst="rect">
              <a:avLst/>
            </a:prstGeom>
          </p:spPr>
        </p:pic>
        <p:pic>
          <p:nvPicPr>
            <p:cNvPr id="29" name="그래픽 28" descr="갈매기형 화살표 단색으로 채워진">
              <a:extLst>
                <a:ext uri="{FF2B5EF4-FFF2-40B4-BE49-F238E27FC236}">
                  <a16:creationId xmlns:a16="http://schemas.microsoft.com/office/drawing/2014/main" id="{83A5FBFE-F12F-3F38-E085-04CE04696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29344" y="2838704"/>
              <a:ext cx="914400" cy="914400"/>
            </a:xfrm>
            <a:prstGeom prst="rect">
              <a:avLst/>
            </a:prstGeom>
          </p:spPr>
        </p:pic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21F1908-25C7-9D23-077F-5A057259A145}"/>
                </a:ext>
              </a:extLst>
            </p:cNvPr>
            <p:cNvSpPr/>
            <p:nvPr/>
          </p:nvSpPr>
          <p:spPr>
            <a:xfrm>
              <a:off x="2490381" y="665603"/>
              <a:ext cx="7014134" cy="5260601"/>
            </a:xfrm>
            <a:prstGeom prst="rect">
              <a:avLst/>
            </a:prstGeom>
            <a:noFill/>
            <a:ln w="50800">
              <a:solidFill>
                <a:schemeClr val="accent6">
                  <a:alpha val="48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4" name="그래픽 33" descr="커서 단색으로 채워진">
              <a:extLst>
                <a:ext uri="{FF2B5EF4-FFF2-40B4-BE49-F238E27FC236}">
                  <a16:creationId xmlns:a16="http://schemas.microsoft.com/office/drawing/2014/main" id="{E5164658-4A00-F4C5-6AE5-CAE2F51C70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949158" y="1811375"/>
              <a:ext cx="548355" cy="548355"/>
            </a:xfrm>
            <a:prstGeom prst="rect">
              <a:avLst/>
            </a:prstGeom>
          </p:spPr>
        </p:pic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016770F-815D-F1CC-EF68-8C1D26571701}"/>
              </a:ext>
            </a:extLst>
          </p:cNvPr>
          <p:cNvSpPr/>
          <p:nvPr/>
        </p:nvSpPr>
        <p:spPr>
          <a:xfrm>
            <a:off x="2780568" y="5588840"/>
            <a:ext cx="1967319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연구실사진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008447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실내, 벽, 사무실 건물, 컴퓨터이(가) 표시된 사진&#10;&#10;자동 생성된 설명">
            <a:extLst>
              <a:ext uri="{FF2B5EF4-FFF2-40B4-BE49-F238E27FC236}">
                <a16:creationId xmlns:a16="http://schemas.microsoft.com/office/drawing/2014/main" id="{86242F87-9676-AF3F-AADC-86F51209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81" y="665603"/>
            <a:ext cx="7014134" cy="526060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DAA1CA5-5B79-E5C7-AB61-FCB247BB8744}"/>
              </a:ext>
            </a:extLst>
          </p:cNvPr>
          <p:cNvSpPr/>
          <p:nvPr/>
        </p:nvSpPr>
        <p:spPr>
          <a:xfrm>
            <a:off x="516778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New Folder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그래픽 8" descr="갈매기형 화살표 단색으로 채워진">
            <a:extLst>
              <a:ext uri="{FF2B5EF4-FFF2-40B4-BE49-F238E27FC236}">
                <a16:creationId xmlns:a16="http://schemas.microsoft.com/office/drawing/2014/main" id="{F8F4CEAD-E9A7-85F1-7D54-5252440C4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2847" y="2838704"/>
            <a:ext cx="914400" cy="914400"/>
          </a:xfrm>
          <a:prstGeom prst="rect">
            <a:avLst/>
          </a:prstGeom>
        </p:spPr>
      </p:pic>
      <p:pic>
        <p:nvPicPr>
          <p:cNvPr id="17" name="그래픽 16" descr="갈매기형 화살표 단색으로 채워진">
            <a:extLst>
              <a:ext uri="{FF2B5EF4-FFF2-40B4-BE49-F238E27FC236}">
                <a16:creationId xmlns:a16="http://schemas.microsoft.com/office/drawing/2014/main" id="{3D4BE6C5-4CF0-6B5F-D982-85B571230C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29344" y="2838704"/>
            <a:ext cx="914400" cy="9144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6623A1-B84F-5CAA-B95B-50A8F9F3375F}"/>
              </a:ext>
            </a:extLst>
          </p:cNvPr>
          <p:cNvSpPr/>
          <p:nvPr/>
        </p:nvSpPr>
        <p:spPr>
          <a:xfrm>
            <a:off x="2490381" y="665603"/>
            <a:ext cx="7014134" cy="5260601"/>
          </a:xfrm>
          <a:prstGeom prst="rect">
            <a:avLst/>
          </a:prstGeom>
          <a:noFill/>
          <a:ln w="50800">
            <a:solidFill>
              <a:schemeClr val="accent6">
                <a:alpha val="48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올굴에 손을 얹은 고객 서비스 남성 직원">
            <a:extLst>
              <a:ext uri="{FF2B5EF4-FFF2-40B4-BE49-F238E27FC236}">
                <a16:creationId xmlns:a16="http://schemas.microsoft.com/office/drawing/2014/main" id="{2BB8A759-4A57-082B-85DD-3DBF556E6D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7856">
            <a:off x="5680772" y="2153340"/>
            <a:ext cx="2073829" cy="191361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2676A0-76B1-1F65-5C2F-C29B8A316604}"/>
              </a:ext>
            </a:extLst>
          </p:cNvPr>
          <p:cNvSpPr/>
          <p:nvPr/>
        </p:nvSpPr>
        <p:spPr>
          <a:xfrm>
            <a:off x="5965616" y="2177041"/>
            <a:ext cx="884490" cy="788350"/>
          </a:xfrm>
          <a:prstGeom prst="rect">
            <a:avLst/>
          </a:prstGeom>
          <a:noFill/>
          <a:ln w="63500">
            <a:solidFill>
              <a:schemeClr val="tx2">
                <a:lumMod val="50000"/>
                <a:lumOff val="50000"/>
                <a:alpha val="7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7495741-5902-75CF-084A-2A581358F635}"/>
              </a:ext>
            </a:extLst>
          </p:cNvPr>
          <p:cNvSpPr/>
          <p:nvPr/>
        </p:nvSpPr>
        <p:spPr>
          <a:xfrm>
            <a:off x="612264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Auto Save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5" name="그래픽 4" descr="커서 단색으로 채워진">
            <a:extLst>
              <a:ext uri="{FF2B5EF4-FFF2-40B4-BE49-F238E27FC236}">
                <a16:creationId xmlns:a16="http://schemas.microsoft.com/office/drawing/2014/main" id="{F171ECAA-69A7-518D-4453-3DDEFFCA9B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752713" y="2632116"/>
            <a:ext cx="548355" cy="54835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4629868-6878-0B32-C303-AAF0E567DDC3}"/>
              </a:ext>
            </a:extLst>
          </p:cNvPr>
          <p:cNvSpPr/>
          <p:nvPr/>
        </p:nvSpPr>
        <p:spPr>
          <a:xfrm>
            <a:off x="2490380" y="5330190"/>
            <a:ext cx="1967319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연구실에서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422176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FB4975E0-5D14-CE66-DB0F-605262D54363}"/>
              </a:ext>
            </a:extLst>
          </p:cNvPr>
          <p:cNvGrpSpPr/>
          <p:nvPr/>
        </p:nvGrpSpPr>
        <p:grpSpPr>
          <a:xfrm>
            <a:off x="1497584" y="361696"/>
            <a:ext cx="8999728" cy="5600192"/>
            <a:chOff x="1497584" y="361696"/>
            <a:chExt cx="8999728" cy="5600192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3582221-2449-8E97-6C52-DA9B81E95B4A}"/>
                </a:ext>
              </a:extLst>
            </p:cNvPr>
            <p:cNvSpPr/>
            <p:nvPr/>
          </p:nvSpPr>
          <p:spPr>
            <a:xfrm>
              <a:off x="1497584" y="361696"/>
              <a:ext cx="8999728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IC</a:t>
              </a:r>
              <a:endParaRPr lang="ko-KR" altLang="en-US" sz="1200" dirty="0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9CD2E1CA-527F-3A90-09C8-E8CCC0063B65}"/>
                </a:ext>
              </a:extLst>
            </p:cNvPr>
            <p:cNvGrpSpPr/>
            <p:nvPr/>
          </p:nvGrpSpPr>
          <p:grpSpPr>
            <a:xfrm>
              <a:off x="9679432" y="361696"/>
              <a:ext cx="817880" cy="268224"/>
              <a:chOff x="6239258" y="260096"/>
              <a:chExt cx="817880" cy="26822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7B77219F-FC48-BC15-1799-7FE1A08CD7F0}"/>
                  </a:ext>
                </a:extLst>
              </p:cNvPr>
              <p:cNvSpPr/>
              <p:nvPr/>
            </p:nvSpPr>
            <p:spPr>
              <a:xfrm>
                <a:off x="6239258" y="260096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7AD306C4-45A0-6F77-33E1-F89048F24DC0}"/>
                  </a:ext>
                </a:extLst>
              </p:cNvPr>
              <p:cNvSpPr/>
              <p:nvPr/>
            </p:nvSpPr>
            <p:spPr>
              <a:xfrm>
                <a:off x="6516626" y="260096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124D1FA-E7E9-1B4F-71CE-AD81399F0235}"/>
                  </a:ext>
                </a:extLst>
              </p:cNvPr>
              <p:cNvSpPr/>
              <p:nvPr/>
            </p:nvSpPr>
            <p:spPr>
              <a:xfrm>
                <a:off x="6786882" y="260096"/>
                <a:ext cx="270256" cy="2682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5BEB2318-A30B-454B-A31E-9D79C6C0513F}"/>
                  </a:ext>
                </a:extLst>
              </p:cNvPr>
              <p:cNvSpPr/>
              <p:nvPr/>
            </p:nvSpPr>
            <p:spPr>
              <a:xfrm>
                <a:off x="6623306" y="329184"/>
                <a:ext cx="113792" cy="10566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6BEA9CCA-F6D7-5D70-E6AD-F18D64EACBBE}"/>
                  </a:ext>
                </a:extLst>
              </p:cNvPr>
              <p:cNvSpPr/>
              <p:nvPr/>
            </p:nvSpPr>
            <p:spPr>
              <a:xfrm>
                <a:off x="6566410" y="353568"/>
                <a:ext cx="113792" cy="10566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곱하기 기호 19">
                <a:extLst>
                  <a:ext uri="{FF2B5EF4-FFF2-40B4-BE49-F238E27FC236}">
                    <a16:creationId xmlns:a16="http://schemas.microsoft.com/office/drawing/2014/main" id="{2426066A-DF98-296A-8D57-C8A3AF2FC202}"/>
                  </a:ext>
                </a:extLst>
              </p:cNvPr>
              <p:cNvSpPr/>
              <p:nvPr/>
            </p:nvSpPr>
            <p:spPr>
              <a:xfrm>
                <a:off x="6793994" y="262382"/>
                <a:ext cx="263144" cy="265938"/>
              </a:xfrm>
              <a:prstGeom prst="mathMultiply">
                <a:avLst>
                  <a:gd name="adj1" fmla="val 8317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빼기 기호 20">
                <a:extLst>
                  <a:ext uri="{FF2B5EF4-FFF2-40B4-BE49-F238E27FC236}">
                    <a16:creationId xmlns:a16="http://schemas.microsoft.com/office/drawing/2014/main" id="{B2C575BE-2491-FA6C-BC18-A1B703B5E748}"/>
                  </a:ext>
                </a:extLst>
              </p:cNvPr>
              <p:cNvSpPr/>
              <p:nvPr/>
            </p:nvSpPr>
            <p:spPr>
              <a:xfrm>
                <a:off x="6246370" y="260096"/>
                <a:ext cx="263144" cy="268224"/>
              </a:xfrm>
              <a:prstGeom prst="mathMinus">
                <a:avLst>
                  <a:gd name="adj1" fmla="val 647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5C3FD17-037C-D36C-8194-8FA5D758AE36}"/>
                </a:ext>
              </a:extLst>
            </p:cNvPr>
            <p:cNvSpPr/>
            <p:nvPr/>
          </p:nvSpPr>
          <p:spPr>
            <a:xfrm>
              <a:off x="1497584" y="629920"/>
              <a:ext cx="8999728" cy="5331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" name="그림 3" descr="실내, 벽, 사무실 건물, 컴퓨터이(가) 표시된 사진&#10;&#10;자동 생성된 설명">
              <a:extLst>
                <a:ext uri="{FF2B5EF4-FFF2-40B4-BE49-F238E27FC236}">
                  <a16:creationId xmlns:a16="http://schemas.microsoft.com/office/drawing/2014/main" id="{86242F87-9676-AF3F-AADC-86F51209D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0381" y="665603"/>
              <a:ext cx="7014134" cy="5260601"/>
            </a:xfrm>
            <a:prstGeom prst="rect">
              <a:avLst/>
            </a:prstGeom>
          </p:spPr>
        </p:pic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EDAA1CA5-5B79-E5C7-AB61-FCB247BB8744}"/>
                </a:ext>
              </a:extLst>
            </p:cNvPr>
            <p:cNvSpPr/>
            <p:nvPr/>
          </p:nvSpPr>
          <p:spPr>
            <a:xfrm>
              <a:off x="5167784" y="798573"/>
              <a:ext cx="901573" cy="266446"/>
            </a:xfrm>
            <a:prstGeom prst="round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chemeClr val="bg2">
                  <a:lumMod val="90000"/>
                  <a:alpha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New folder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9" name="그래픽 8" descr="갈매기형 화살표 단색으로 채워진">
              <a:extLst>
                <a:ext uri="{FF2B5EF4-FFF2-40B4-BE49-F238E27FC236}">
                  <a16:creationId xmlns:a16="http://schemas.microsoft.com/office/drawing/2014/main" id="{F8F4CEAD-E9A7-85F1-7D54-5252440C4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02847" y="2838704"/>
              <a:ext cx="914400" cy="914400"/>
            </a:xfrm>
            <a:prstGeom prst="rect">
              <a:avLst/>
            </a:prstGeom>
          </p:spPr>
        </p:pic>
        <p:pic>
          <p:nvPicPr>
            <p:cNvPr id="17" name="그래픽 16" descr="갈매기형 화살표 단색으로 채워진">
              <a:extLst>
                <a:ext uri="{FF2B5EF4-FFF2-40B4-BE49-F238E27FC236}">
                  <a16:creationId xmlns:a16="http://schemas.microsoft.com/office/drawing/2014/main" id="{3D4BE6C5-4CF0-6B5F-D982-85B571230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29344" y="2838704"/>
              <a:ext cx="914400" cy="914400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F6623A1-B84F-5CAA-B95B-50A8F9F3375F}"/>
                </a:ext>
              </a:extLst>
            </p:cNvPr>
            <p:cNvSpPr/>
            <p:nvPr/>
          </p:nvSpPr>
          <p:spPr>
            <a:xfrm>
              <a:off x="2490381" y="665603"/>
              <a:ext cx="7014134" cy="5260601"/>
            </a:xfrm>
            <a:prstGeom prst="rect">
              <a:avLst/>
            </a:prstGeom>
            <a:noFill/>
            <a:ln w="50800">
              <a:solidFill>
                <a:schemeClr val="accent6">
                  <a:alpha val="48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 descr="올굴에 손을 얹은 고객 서비스 남성 직원">
              <a:extLst>
                <a:ext uri="{FF2B5EF4-FFF2-40B4-BE49-F238E27FC236}">
                  <a16:creationId xmlns:a16="http://schemas.microsoft.com/office/drawing/2014/main" id="{2BB8A759-4A57-082B-85DD-3DBF556E6D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7856">
              <a:off x="5680772" y="2153340"/>
              <a:ext cx="2073829" cy="1913619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682676A0-76B1-1F65-5C2F-C29B8A316604}"/>
                </a:ext>
              </a:extLst>
            </p:cNvPr>
            <p:cNvSpPr/>
            <p:nvPr/>
          </p:nvSpPr>
          <p:spPr>
            <a:xfrm>
              <a:off x="5965616" y="2177041"/>
              <a:ext cx="884490" cy="788350"/>
            </a:xfrm>
            <a:prstGeom prst="rect">
              <a:avLst/>
            </a:prstGeom>
            <a:noFill/>
            <a:ln w="63500">
              <a:solidFill>
                <a:schemeClr val="tx2">
                  <a:lumMod val="50000"/>
                  <a:lumOff val="50000"/>
                  <a:alpha val="7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77495741-5902-75CF-084A-2A581358F635}"/>
                </a:ext>
              </a:extLst>
            </p:cNvPr>
            <p:cNvSpPr/>
            <p:nvPr/>
          </p:nvSpPr>
          <p:spPr>
            <a:xfrm>
              <a:off x="6122644" y="798573"/>
              <a:ext cx="901573" cy="266446"/>
            </a:xfrm>
            <a:prstGeom prst="round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chemeClr val="bg2">
                  <a:lumMod val="90000"/>
                  <a:alpha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Auto Save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5" name="그래픽 4" descr="커서 단색으로 채워진">
              <a:extLst>
                <a:ext uri="{FF2B5EF4-FFF2-40B4-BE49-F238E27FC236}">
                  <a16:creationId xmlns:a16="http://schemas.microsoft.com/office/drawing/2014/main" id="{F171ECAA-69A7-518D-4453-3DDEFFCA9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752713" y="2632116"/>
              <a:ext cx="548355" cy="548355"/>
            </a:xfrm>
            <a:prstGeom prst="rect">
              <a:avLst/>
            </a:prstGeom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22A1541-FF91-B781-C4A4-2EA7A8E9E965}"/>
              </a:ext>
            </a:extLst>
          </p:cNvPr>
          <p:cNvSpPr/>
          <p:nvPr/>
        </p:nvSpPr>
        <p:spPr>
          <a:xfrm>
            <a:off x="1758543" y="654304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 - search result</a:t>
            </a:r>
            <a:endParaRPr lang="ko-KR" altLang="en-US" sz="1200" dirty="0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843DB8A-8468-A345-7852-2063429F5672}"/>
              </a:ext>
            </a:extLst>
          </p:cNvPr>
          <p:cNvGrpSpPr/>
          <p:nvPr/>
        </p:nvGrpSpPr>
        <p:grpSpPr>
          <a:xfrm>
            <a:off x="9940391" y="654304"/>
            <a:ext cx="817880" cy="268224"/>
            <a:chOff x="6239258" y="260096"/>
            <a:chExt cx="817880" cy="268224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0EE57BF-D1E2-42A1-0D79-897E467FDCC8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74E153D-BD3A-061E-7837-6C4DD7CF07AB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11293D65-727D-932F-7EA1-09088D9E095A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6505FC39-BDC2-82D7-CA7D-CB25B02B84A3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77A47DA-9B70-DD3E-0AAF-55B4C27C5324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곱하기 기호 39">
              <a:extLst>
                <a:ext uri="{FF2B5EF4-FFF2-40B4-BE49-F238E27FC236}">
                  <a16:creationId xmlns:a16="http://schemas.microsoft.com/office/drawing/2014/main" id="{C3638743-90E0-CEEB-FB34-319302A20043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빼기 기호 40">
              <a:extLst>
                <a:ext uri="{FF2B5EF4-FFF2-40B4-BE49-F238E27FC236}">
                  <a16:creationId xmlns:a16="http://schemas.microsoft.com/office/drawing/2014/main" id="{26266E71-BB83-F3D3-411B-805E2B16BA4D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4C2283D-17A7-4FB5-2E12-10D589FB9E20}"/>
              </a:ext>
            </a:extLst>
          </p:cNvPr>
          <p:cNvSpPr/>
          <p:nvPr/>
        </p:nvSpPr>
        <p:spPr>
          <a:xfrm>
            <a:off x="1758543" y="922528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 descr="실내, 벽, 사무실 건물, 컴퓨터이(가) 표시된 사진&#10;&#10;자동 생성된 설명">
            <a:extLst>
              <a:ext uri="{FF2B5EF4-FFF2-40B4-BE49-F238E27FC236}">
                <a16:creationId xmlns:a16="http://schemas.microsoft.com/office/drawing/2014/main" id="{9267F62F-4FDD-4CA0-D867-40D84B846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340" y="958211"/>
            <a:ext cx="7014134" cy="5260601"/>
          </a:xfrm>
          <a:prstGeom prst="rect">
            <a:avLst/>
          </a:prstGeom>
        </p:spPr>
      </p:pic>
      <p:pic>
        <p:nvPicPr>
          <p:cNvPr id="28" name="그래픽 27" descr="갈매기형 화살표 단색으로 채워진">
            <a:extLst>
              <a:ext uri="{FF2B5EF4-FFF2-40B4-BE49-F238E27FC236}">
                <a16:creationId xmlns:a16="http://schemas.microsoft.com/office/drawing/2014/main" id="{24995A59-CF35-8878-114D-57B855E5A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63806" y="3131312"/>
            <a:ext cx="914400" cy="914400"/>
          </a:xfrm>
          <a:prstGeom prst="rect">
            <a:avLst/>
          </a:prstGeom>
        </p:spPr>
      </p:pic>
      <p:pic>
        <p:nvPicPr>
          <p:cNvPr id="29" name="그래픽 28" descr="갈매기형 화살표 단색으로 채워진">
            <a:extLst>
              <a:ext uri="{FF2B5EF4-FFF2-40B4-BE49-F238E27FC236}">
                <a16:creationId xmlns:a16="http://schemas.microsoft.com/office/drawing/2014/main" id="{A9265863-4B3E-DAB0-9D8D-7DD266E09D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90303" y="3131312"/>
            <a:ext cx="914400" cy="91440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59814062-19A9-90AA-3B19-4496AA9E206F}"/>
              </a:ext>
            </a:extLst>
          </p:cNvPr>
          <p:cNvSpPr/>
          <p:nvPr/>
        </p:nvSpPr>
        <p:spPr>
          <a:xfrm>
            <a:off x="2751340" y="958211"/>
            <a:ext cx="7014134" cy="5260601"/>
          </a:xfrm>
          <a:prstGeom prst="rect">
            <a:avLst/>
          </a:prstGeom>
          <a:noFill/>
          <a:ln w="50800">
            <a:solidFill>
              <a:schemeClr val="accent6">
                <a:alpha val="48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4" name="그래픽 33" descr="커서 단색으로 채워진">
            <a:extLst>
              <a:ext uri="{FF2B5EF4-FFF2-40B4-BE49-F238E27FC236}">
                <a16:creationId xmlns:a16="http://schemas.microsoft.com/office/drawing/2014/main" id="{F144D1FB-6413-F5CC-97CA-02AD23DBDC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13672" y="2924724"/>
            <a:ext cx="548355" cy="548355"/>
          </a:xfrm>
          <a:prstGeom prst="rect">
            <a:avLst/>
          </a:prstGeom>
        </p:spPr>
      </p:pic>
      <p:pic>
        <p:nvPicPr>
          <p:cNvPr id="43" name="그림 42" descr="의자에 앉은 고객 서비스 남성 직원">
            <a:extLst>
              <a:ext uri="{FF2B5EF4-FFF2-40B4-BE49-F238E27FC236}">
                <a16:creationId xmlns:a16="http://schemas.microsoft.com/office/drawing/2014/main" id="{18D9E3CD-01E8-DEC1-7B86-7FE66B6BA25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203"/>
          <a:stretch/>
        </p:blipFill>
        <p:spPr>
          <a:xfrm rot="150946">
            <a:off x="4442953" y="1896788"/>
            <a:ext cx="3630906" cy="3840553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D1C7A81B-1205-2C74-74CC-227E5124E3BB}"/>
              </a:ext>
            </a:extLst>
          </p:cNvPr>
          <p:cNvSpPr/>
          <p:nvPr/>
        </p:nvSpPr>
        <p:spPr>
          <a:xfrm>
            <a:off x="5256442" y="1974528"/>
            <a:ext cx="1244297" cy="1173213"/>
          </a:xfrm>
          <a:prstGeom prst="rect">
            <a:avLst/>
          </a:prstGeom>
          <a:noFill/>
          <a:ln w="63500">
            <a:solidFill>
              <a:schemeClr val="tx2">
                <a:lumMod val="50000"/>
                <a:lumOff val="50000"/>
                <a:alpha val="7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D4445A2-41F8-0666-B776-0A751FB7D982}"/>
              </a:ext>
            </a:extLst>
          </p:cNvPr>
          <p:cNvSpPr/>
          <p:nvPr/>
        </p:nvSpPr>
        <p:spPr>
          <a:xfrm>
            <a:off x="2780568" y="5588840"/>
            <a:ext cx="1974312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연구실에서의</a:t>
            </a:r>
            <a:r>
              <a:rPr lang="en-US" altLang="ko-KR" sz="1200" dirty="0"/>
              <a:t>_</a:t>
            </a:r>
            <a:r>
              <a:rPr lang="ko-KR" altLang="en-US" sz="1200" dirty="0"/>
              <a:t>나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860596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실내, 벽, 사무실 건물, 컴퓨터이(가) 표시된 사진&#10;&#10;자동 생성된 설명">
            <a:extLst>
              <a:ext uri="{FF2B5EF4-FFF2-40B4-BE49-F238E27FC236}">
                <a16:creationId xmlns:a16="http://schemas.microsoft.com/office/drawing/2014/main" id="{86242F87-9676-AF3F-AADC-86F51209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81" y="665603"/>
            <a:ext cx="7014134" cy="526060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DAA1CA5-5B79-E5C7-AB61-FCB247BB8744}"/>
              </a:ext>
            </a:extLst>
          </p:cNvPr>
          <p:cNvSpPr/>
          <p:nvPr/>
        </p:nvSpPr>
        <p:spPr>
          <a:xfrm>
            <a:off x="516778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New Folder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그래픽 8" descr="갈매기형 화살표 단색으로 채워진">
            <a:extLst>
              <a:ext uri="{FF2B5EF4-FFF2-40B4-BE49-F238E27FC236}">
                <a16:creationId xmlns:a16="http://schemas.microsoft.com/office/drawing/2014/main" id="{F8F4CEAD-E9A7-85F1-7D54-5252440C4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2847" y="2838704"/>
            <a:ext cx="914400" cy="914400"/>
          </a:xfrm>
          <a:prstGeom prst="rect">
            <a:avLst/>
          </a:prstGeom>
        </p:spPr>
      </p:pic>
      <p:pic>
        <p:nvPicPr>
          <p:cNvPr id="17" name="그래픽 16" descr="갈매기형 화살표 단색으로 채워진">
            <a:extLst>
              <a:ext uri="{FF2B5EF4-FFF2-40B4-BE49-F238E27FC236}">
                <a16:creationId xmlns:a16="http://schemas.microsoft.com/office/drawing/2014/main" id="{3D4BE6C5-4CF0-6B5F-D982-85B571230C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29344" y="2838704"/>
            <a:ext cx="914400" cy="9144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6623A1-B84F-5CAA-B95B-50A8F9F3375F}"/>
              </a:ext>
            </a:extLst>
          </p:cNvPr>
          <p:cNvSpPr/>
          <p:nvPr/>
        </p:nvSpPr>
        <p:spPr>
          <a:xfrm>
            <a:off x="2490381" y="665603"/>
            <a:ext cx="7014134" cy="5260601"/>
          </a:xfrm>
          <a:prstGeom prst="rect">
            <a:avLst/>
          </a:prstGeom>
          <a:noFill/>
          <a:ln w="50800">
            <a:solidFill>
              <a:schemeClr val="accent6">
                <a:alpha val="48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올굴에 손을 얹은 고객 서비스 남성 직원">
            <a:extLst>
              <a:ext uri="{FF2B5EF4-FFF2-40B4-BE49-F238E27FC236}">
                <a16:creationId xmlns:a16="http://schemas.microsoft.com/office/drawing/2014/main" id="{2BB8A759-4A57-082B-85DD-3DBF556E6D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7856">
            <a:off x="5680772" y="2153340"/>
            <a:ext cx="2073829" cy="191361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2676A0-76B1-1F65-5C2F-C29B8A316604}"/>
              </a:ext>
            </a:extLst>
          </p:cNvPr>
          <p:cNvSpPr/>
          <p:nvPr/>
        </p:nvSpPr>
        <p:spPr>
          <a:xfrm>
            <a:off x="5965616" y="2177041"/>
            <a:ext cx="884490" cy="788350"/>
          </a:xfrm>
          <a:prstGeom prst="rect">
            <a:avLst/>
          </a:prstGeom>
          <a:noFill/>
          <a:ln w="63500">
            <a:solidFill>
              <a:schemeClr val="tx2">
                <a:lumMod val="50000"/>
                <a:lumOff val="50000"/>
                <a:alpha val="7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7495741-5902-75CF-084A-2A581358F635}"/>
              </a:ext>
            </a:extLst>
          </p:cNvPr>
          <p:cNvSpPr/>
          <p:nvPr/>
        </p:nvSpPr>
        <p:spPr>
          <a:xfrm>
            <a:off x="612264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Auto Save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5" name="그래픽 4" descr="커서 단색으로 채워진">
            <a:extLst>
              <a:ext uri="{FF2B5EF4-FFF2-40B4-BE49-F238E27FC236}">
                <a16:creationId xmlns:a16="http://schemas.microsoft.com/office/drawing/2014/main" id="{F171ECAA-69A7-518D-4453-3DDEFFCA9B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26265" y="798573"/>
            <a:ext cx="548355" cy="54835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93E8EC9-3F53-5A93-5703-06DCA5CB6851}"/>
              </a:ext>
            </a:extLst>
          </p:cNvPr>
          <p:cNvSpPr/>
          <p:nvPr/>
        </p:nvSpPr>
        <p:spPr>
          <a:xfrm>
            <a:off x="2490380" y="5330190"/>
            <a:ext cx="1967319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연구실에서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063512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076B5FC-8A4C-E5C9-B6AC-320297B2FCDD}"/>
              </a:ext>
            </a:extLst>
          </p:cNvPr>
          <p:cNvGrpSpPr/>
          <p:nvPr/>
        </p:nvGrpSpPr>
        <p:grpSpPr>
          <a:xfrm>
            <a:off x="2490381" y="665603"/>
            <a:ext cx="7014134" cy="5260601"/>
            <a:chOff x="2592154" y="668020"/>
            <a:chExt cx="7007691" cy="5255768"/>
          </a:xfrm>
        </p:grpSpPr>
        <p:pic>
          <p:nvPicPr>
            <p:cNvPr id="4" name="그림 3" descr="실내, 벽, 사무실 건물, 컴퓨터이(가) 표시된 사진&#10;&#10;자동 생성된 설명">
              <a:extLst>
                <a:ext uri="{FF2B5EF4-FFF2-40B4-BE49-F238E27FC236}">
                  <a16:creationId xmlns:a16="http://schemas.microsoft.com/office/drawing/2014/main" id="{86242F87-9676-AF3F-AADC-86F51209D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92154" y="668020"/>
              <a:ext cx="7007691" cy="5255768"/>
            </a:xfrm>
            <a:prstGeom prst="rect">
              <a:avLst/>
            </a:prstGeom>
          </p:spPr>
        </p:pic>
        <p:pic>
          <p:nvPicPr>
            <p:cNvPr id="7" name="그림 6" descr="올굴에 손을 얹은 고객 서비스 남성 직원">
              <a:extLst>
                <a:ext uri="{FF2B5EF4-FFF2-40B4-BE49-F238E27FC236}">
                  <a16:creationId xmlns:a16="http://schemas.microsoft.com/office/drawing/2014/main" id="{4C5136A3-583A-9D84-9449-04121AFF9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7856">
              <a:off x="5779614" y="2154390"/>
              <a:ext cx="2071924" cy="1911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8608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076B5FC-8A4C-E5C9-B6AC-320297B2FCDD}"/>
              </a:ext>
            </a:extLst>
          </p:cNvPr>
          <p:cNvGrpSpPr/>
          <p:nvPr/>
        </p:nvGrpSpPr>
        <p:grpSpPr>
          <a:xfrm>
            <a:off x="2490381" y="665603"/>
            <a:ext cx="7014134" cy="5260601"/>
            <a:chOff x="2592154" y="668020"/>
            <a:chExt cx="7007691" cy="5255768"/>
          </a:xfrm>
        </p:grpSpPr>
        <p:pic>
          <p:nvPicPr>
            <p:cNvPr id="4" name="그림 3" descr="실내, 벽, 사무실 건물, 컴퓨터이(가) 표시된 사진&#10;&#10;자동 생성된 설명">
              <a:extLst>
                <a:ext uri="{FF2B5EF4-FFF2-40B4-BE49-F238E27FC236}">
                  <a16:creationId xmlns:a16="http://schemas.microsoft.com/office/drawing/2014/main" id="{86242F87-9676-AF3F-AADC-86F51209D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92154" y="668020"/>
              <a:ext cx="7007691" cy="5255768"/>
            </a:xfrm>
            <a:prstGeom prst="rect">
              <a:avLst/>
            </a:prstGeom>
          </p:spPr>
        </p:pic>
        <p:pic>
          <p:nvPicPr>
            <p:cNvPr id="7" name="그림 6" descr="올굴에 손을 얹은 고객 서비스 남성 직원">
              <a:extLst>
                <a:ext uri="{FF2B5EF4-FFF2-40B4-BE49-F238E27FC236}">
                  <a16:creationId xmlns:a16="http://schemas.microsoft.com/office/drawing/2014/main" id="{4C5136A3-583A-9D84-9449-04121AFF9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7856">
              <a:off x="5779614" y="2154390"/>
              <a:ext cx="2071924" cy="1911861"/>
            </a:xfrm>
            <a:prstGeom prst="rect">
              <a:avLst/>
            </a:prstGeom>
          </p:spPr>
        </p:pic>
      </p:grpSp>
      <p:pic>
        <p:nvPicPr>
          <p:cNvPr id="3" name="그래픽 2" descr="커서 단색으로 채워진">
            <a:extLst>
              <a:ext uri="{FF2B5EF4-FFF2-40B4-BE49-F238E27FC236}">
                <a16:creationId xmlns:a16="http://schemas.microsoft.com/office/drawing/2014/main" id="{D84CA938-AF1B-C251-7F64-960ECE3B57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59132" y="1874805"/>
            <a:ext cx="548355" cy="54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064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076B5FC-8A4C-E5C9-B6AC-320297B2FCDD}"/>
              </a:ext>
            </a:extLst>
          </p:cNvPr>
          <p:cNvGrpSpPr/>
          <p:nvPr/>
        </p:nvGrpSpPr>
        <p:grpSpPr>
          <a:xfrm>
            <a:off x="2251710" y="651580"/>
            <a:ext cx="7366761" cy="5288647"/>
            <a:chOff x="4334520" y="1974795"/>
            <a:chExt cx="4025840" cy="3019380"/>
          </a:xfrm>
        </p:grpSpPr>
        <p:pic>
          <p:nvPicPr>
            <p:cNvPr id="4" name="그림 3" descr="실내, 벽, 사무실 건물, 컴퓨터이(가) 표시된 사진&#10;&#10;자동 생성된 설명">
              <a:extLst>
                <a:ext uri="{FF2B5EF4-FFF2-40B4-BE49-F238E27FC236}">
                  <a16:creationId xmlns:a16="http://schemas.microsoft.com/office/drawing/2014/main" id="{86242F87-9676-AF3F-AADC-86F51209D7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864" t="24864" r="17688" b="17688"/>
            <a:stretch/>
          </p:blipFill>
          <p:spPr>
            <a:xfrm>
              <a:off x="4334520" y="1974795"/>
              <a:ext cx="4025840" cy="3019380"/>
            </a:xfrm>
            <a:prstGeom prst="rect">
              <a:avLst/>
            </a:prstGeom>
          </p:spPr>
        </p:pic>
        <p:pic>
          <p:nvPicPr>
            <p:cNvPr id="7" name="그림 6" descr="올굴에 손을 얹은 고객 서비스 남성 직원">
              <a:extLst>
                <a:ext uri="{FF2B5EF4-FFF2-40B4-BE49-F238E27FC236}">
                  <a16:creationId xmlns:a16="http://schemas.microsoft.com/office/drawing/2014/main" id="{4C5136A3-583A-9D84-9449-04121AFF9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7856">
              <a:off x="5779614" y="2154390"/>
              <a:ext cx="2071924" cy="1911861"/>
            </a:xfrm>
            <a:prstGeom prst="rect">
              <a:avLst/>
            </a:prstGeom>
          </p:spPr>
        </p:pic>
      </p:grpSp>
      <p:pic>
        <p:nvPicPr>
          <p:cNvPr id="3" name="그래픽 2" descr="커서 단색으로 채워진">
            <a:extLst>
              <a:ext uri="{FF2B5EF4-FFF2-40B4-BE49-F238E27FC236}">
                <a16:creationId xmlns:a16="http://schemas.microsoft.com/office/drawing/2014/main" id="{7E611D08-5AD6-4033-79CC-BB0FF24FB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8732" y="2880645"/>
            <a:ext cx="548355" cy="54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839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076B5FC-8A4C-E5C9-B6AC-320297B2FCDD}"/>
              </a:ext>
            </a:extLst>
          </p:cNvPr>
          <p:cNvGrpSpPr/>
          <p:nvPr/>
        </p:nvGrpSpPr>
        <p:grpSpPr>
          <a:xfrm>
            <a:off x="2490381" y="665603"/>
            <a:ext cx="7014134" cy="5260601"/>
            <a:chOff x="2592154" y="668020"/>
            <a:chExt cx="7007691" cy="5255768"/>
          </a:xfrm>
        </p:grpSpPr>
        <p:pic>
          <p:nvPicPr>
            <p:cNvPr id="4" name="그림 3" descr="실내, 벽, 사무실 건물, 컴퓨터이(가) 표시된 사진&#10;&#10;자동 생성된 설명">
              <a:extLst>
                <a:ext uri="{FF2B5EF4-FFF2-40B4-BE49-F238E27FC236}">
                  <a16:creationId xmlns:a16="http://schemas.microsoft.com/office/drawing/2014/main" id="{86242F87-9676-AF3F-AADC-86F51209D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92154" y="668020"/>
              <a:ext cx="7007691" cy="5255768"/>
            </a:xfrm>
            <a:prstGeom prst="rect">
              <a:avLst/>
            </a:prstGeom>
          </p:spPr>
        </p:pic>
        <p:pic>
          <p:nvPicPr>
            <p:cNvPr id="7" name="그림 6" descr="올굴에 손을 얹은 고객 서비스 남성 직원">
              <a:extLst>
                <a:ext uri="{FF2B5EF4-FFF2-40B4-BE49-F238E27FC236}">
                  <a16:creationId xmlns:a16="http://schemas.microsoft.com/office/drawing/2014/main" id="{4C5136A3-583A-9D84-9449-04121AFF9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7856">
              <a:off x="5779614" y="2154390"/>
              <a:ext cx="2071924" cy="1911861"/>
            </a:xfrm>
            <a:prstGeom prst="rect">
              <a:avLst/>
            </a:prstGeom>
          </p:spPr>
        </p:pic>
      </p:grpSp>
      <p:pic>
        <p:nvPicPr>
          <p:cNvPr id="3" name="그래픽 2" descr="커서 단색으로 채워진">
            <a:extLst>
              <a:ext uri="{FF2B5EF4-FFF2-40B4-BE49-F238E27FC236}">
                <a16:creationId xmlns:a16="http://schemas.microsoft.com/office/drawing/2014/main" id="{D84CA938-AF1B-C251-7F64-960ECE3B57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59132" y="1874805"/>
            <a:ext cx="548355" cy="54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213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076B5FC-8A4C-E5C9-B6AC-320297B2FCDD}"/>
              </a:ext>
            </a:extLst>
          </p:cNvPr>
          <p:cNvGrpSpPr/>
          <p:nvPr/>
        </p:nvGrpSpPr>
        <p:grpSpPr>
          <a:xfrm>
            <a:off x="2490381" y="665603"/>
            <a:ext cx="7014134" cy="5260601"/>
            <a:chOff x="2592154" y="668020"/>
            <a:chExt cx="7007691" cy="5255768"/>
          </a:xfrm>
        </p:grpSpPr>
        <p:pic>
          <p:nvPicPr>
            <p:cNvPr id="4" name="그림 3" descr="실내, 벽, 사무실 건물, 컴퓨터이(가) 표시된 사진&#10;&#10;자동 생성된 설명">
              <a:extLst>
                <a:ext uri="{FF2B5EF4-FFF2-40B4-BE49-F238E27FC236}">
                  <a16:creationId xmlns:a16="http://schemas.microsoft.com/office/drawing/2014/main" id="{86242F87-9676-AF3F-AADC-86F51209D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92154" y="668020"/>
              <a:ext cx="7007691" cy="5255768"/>
            </a:xfrm>
            <a:prstGeom prst="rect">
              <a:avLst/>
            </a:prstGeom>
          </p:spPr>
        </p:pic>
        <p:pic>
          <p:nvPicPr>
            <p:cNvPr id="7" name="그림 6" descr="올굴에 손을 얹은 고객 서비스 남성 직원">
              <a:extLst>
                <a:ext uri="{FF2B5EF4-FFF2-40B4-BE49-F238E27FC236}">
                  <a16:creationId xmlns:a16="http://schemas.microsoft.com/office/drawing/2014/main" id="{4C5136A3-583A-9D84-9449-04121AFF9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7856">
              <a:off x="5779614" y="2154390"/>
              <a:ext cx="2071924" cy="1911861"/>
            </a:xfrm>
            <a:prstGeom prst="rect">
              <a:avLst/>
            </a:prstGeom>
          </p:spPr>
        </p:pic>
      </p:grpSp>
      <p:pic>
        <p:nvPicPr>
          <p:cNvPr id="5" name="그래픽 4" descr="커서 단색으로 채워진">
            <a:extLst>
              <a:ext uri="{FF2B5EF4-FFF2-40B4-BE49-F238E27FC236}">
                <a16:creationId xmlns:a16="http://schemas.microsoft.com/office/drawing/2014/main" id="{F171ECAA-69A7-518D-4453-3DDEFFCA9B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36322" y="2211224"/>
            <a:ext cx="548355" cy="548355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DAA1CA5-5B79-E5C7-AB61-FCB247BB8744}"/>
              </a:ext>
            </a:extLst>
          </p:cNvPr>
          <p:cNvSpPr/>
          <p:nvPr/>
        </p:nvSpPr>
        <p:spPr>
          <a:xfrm>
            <a:off x="5167785" y="792062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New Folder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그래픽 8" descr="갈매기형 화살표 단색으로 채워진">
            <a:extLst>
              <a:ext uri="{FF2B5EF4-FFF2-40B4-BE49-F238E27FC236}">
                <a16:creationId xmlns:a16="http://schemas.microsoft.com/office/drawing/2014/main" id="{F8F4CEAD-E9A7-85F1-7D54-5252440C4B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02847" y="2838704"/>
            <a:ext cx="914400" cy="914400"/>
          </a:xfrm>
          <a:prstGeom prst="rect">
            <a:avLst/>
          </a:prstGeom>
        </p:spPr>
      </p:pic>
      <p:pic>
        <p:nvPicPr>
          <p:cNvPr id="17" name="그래픽 16" descr="갈매기형 화살표 단색으로 채워진">
            <a:extLst>
              <a:ext uri="{FF2B5EF4-FFF2-40B4-BE49-F238E27FC236}">
                <a16:creationId xmlns:a16="http://schemas.microsoft.com/office/drawing/2014/main" id="{3D4BE6C5-4CF0-6B5F-D982-85B571230C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29344" y="2838704"/>
            <a:ext cx="914400" cy="9144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6623A1-B84F-5CAA-B95B-50A8F9F3375F}"/>
              </a:ext>
            </a:extLst>
          </p:cNvPr>
          <p:cNvSpPr/>
          <p:nvPr/>
        </p:nvSpPr>
        <p:spPr>
          <a:xfrm>
            <a:off x="2490381" y="665603"/>
            <a:ext cx="7014134" cy="5260601"/>
          </a:xfrm>
          <a:prstGeom prst="rect">
            <a:avLst/>
          </a:prstGeom>
          <a:noFill/>
          <a:ln w="50800">
            <a:solidFill>
              <a:schemeClr val="accent6">
                <a:alpha val="48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2676A0-76B1-1F65-5C2F-C29B8A316604}"/>
              </a:ext>
            </a:extLst>
          </p:cNvPr>
          <p:cNvSpPr/>
          <p:nvPr/>
        </p:nvSpPr>
        <p:spPr>
          <a:xfrm>
            <a:off x="5965616" y="2177041"/>
            <a:ext cx="884490" cy="788350"/>
          </a:xfrm>
          <a:prstGeom prst="rect">
            <a:avLst/>
          </a:prstGeom>
          <a:noFill/>
          <a:ln w="63500">
            <a:solidFill>
              <a:schemeClr val="tx2">
                <a:lumMod val="50000"/>
                <a:lumOff val="50000"/>
                <a:alpha val="7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19AD993F-7724-4236-65AB-F929DA7EE4E1}"/>
              </a:ext>
            </a:extLst>
          </p:cNvPr>
          <p:cNvSpPr/>
          <p:nvPr/>
        </p:nvSpPr>
        <p:spPr>
          <a:xfrm>
            <a:off x="612264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Auto Save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DC70F4F-1EF1-B402-F6ED-28A71CEBEF61}"/>
              </a:ext>
            </a:extLst>
          </p:cNvPr>
          <p:cNvSpPr/>
          <p:nvPr/>
        </p:nvSpPr>
        <p:spPr>
          <a:xfrm>
            <a:off x="2490380" y="5330190"/>
            <a:ext cx="1967319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연구실에서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85029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실내, 벽, 사무실 건물, 컴퓨터이(가) 표시된 사진&#10;&#10;자동 생성된 설명">
            <a:extLst>
              <a:ext uri="{FF2B5EF4-FFF2-40B4-BE49-F238E27FC236}">
                <a16:creationId xmlns:a16="http://schemas.microsoft.com/office/drawing/2014/main" id="{86242F87-9676-AF3F-AADC-86F51209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81" y="665603"/>
            <a:ext cx="7014134" cy="526060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DAA1CA5-5B79-E5C7-AB61-FCB247BB8744}"/>
              </a:ext>
            </a:extLst>
          </p:cNvPr>
          <p:cNvSpPr/>
          <p:nvPr/>
        </p:nvSpPr>
        <p:spPr>
          <a:xfrm>
            <a:off x="516778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New Folder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그래픽 8" descr="갈매기형 화살표 단색으로 채워진">
            <a:extLst>
              <a:ext uri="{FF2B5EF4-FFF2-40B4-BE49-F238E27FC236}">
                <a16:creationId xmlns:a16="http://schemas.microsoft.com/office/drawing/2014/main" id="{F8F4CEAD-E9A7-85F1-7D54-5252440C4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2847" y="2838704"/>
            <a:ext cx="914400" cy="914400"/>
          </a:xfrm>
          <a:prstGeom prst="rect">
            <a:avLst/>
          </a:prstGeom>
        </p:spPr>
      </p:pic>
      <p:pic>
        <p:nvPicPr>
          <p:cNvPr id="17" name="그래픽 16" descr="갈매기형 화살표 단색으로 채워진">
            <a:extLst>
              <a:ext uri="{FF2B5EF4-FFF2-40B4-BE49-F238E27FC236}">
                <a16:creationId xmlns:a16="http://schemas.microsoft.com/office/drawing/2014/main" id="{3D4BE6C5-4CF0-6B5F-D982-85B571230C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29344" y="2838704"/>
            <a:ext cx="914400" cy="9144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6623A1-B84F-5CAA-B95B-50A8F9F3375F}"/>
              </a:ext>
            </a:extLst>
          </p:cNvPr>
          <p:cNvSpPr/>
          <p:nvPr/>
        </p:nvSpPr>
        <p:spPr>
          <a:xfrm>
            <a:off x="2490381" y="665603"/>
            <a:ext cx="7014134" cy="5260601"/>
          </a:xfrm>
          <a:prstGeom prst="rect">
            <a:avLst/>
          </a:prstGeom>
          <a:noFill/>
          <a:ln w="50800">
            <a:solidFill>
              <a:schemeClr val="accent6">
                <a:alpha val="48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래픽 4" descr="커서 단색으로 채워진">
            <a:extLst>
              <a:ext uri="{FF2B5EF4-FFF2-40B4-BE49-F238E27FC236}">
                <a16:creationId xmlns:a16="http://schemas.microsoft.com/office/drawing/2014/main" id="{F171ECAA-69A7-518D-4453-3DDEFFCA9B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91113" y="3381998"/>
            <a:ext cx="548355" cy="548355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26D91AB-1CA3-056D-7D22-01556770C5CF}"/>
              </a:ext>
            </a:extLst>
          </p:cNvPr>
          <p:cNvSpPr/>
          <p:nvPr/>
        </p:nvSpPr>
        <p:spPr>
          <a:xfrm>
            <a:off x="612264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Auto Save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C6493C2-ABCD-3F05-1584-55A8FFAE2E50}"/>
              </a:ext>
            </a:extLst>
          </p:cNvPr>
          <p:cNvSpPr/>
          <p:nvPr/>
        </p:nvSpPr>
        <p:spPr>
          <a:xfrm>
            <a:off x="2490380" y="5330190"/>
            <a:ext cx="1967319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연구실사진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434138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실내, 벽, 사무실 건물, 컴퓨터이(가) 표시된 사진&#10;&#10;자동 생성된 설명">
            <a:extLst>
              <a:ext uri="{FF2B5EF4-FFF2-40B4-BE49-F238E27FC236}">
                <a16:creationId xmlns:a16="http://schemas.microsoft.com/office/drawing/2014/main" id="{86242F87-9676-AF3F-AADC-86F51209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81" y="665603"/>
            <a:ext cx="7014134" cy="526060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DAA1CA5-5B79-E5C7-AB61-FCB247BB8744}"/>
              </a:ext>
            </a:extLst>
          </p:cNvPr>
          <p:cNvSpPr/>
          <p:nvPr/>
        </p:nvSpPr>
        <p:spPr>
          <a:xfrm>
            <a:off x="516778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New Folder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그래픽 8" descr="갈매기형 화살표 단색으로 채워진">
            <a:extLst>
              <a:ext uri="{FF2B5EF4-FFF2-40B4-BE49-F238E27FC236}">
                <a16:creationId xmlns:a16="http://schemas.microsoft.com/office/drawing/2014/main" id="{F8F4CEAD-E9A7-85F1-7D54-5252440C4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2847" y="2838704"/>
            <a:ext cx="914400" cy="914400"/>
          </a:xfrm>
          <a:prstGeom prst="rect">
            <a:avLst/>
          </a:prstGeom>
        </p:spPr>
      </p:pic>
      <p:pic>
        <p:nvPicPr>
          <p:cNvPr id="17" name="그래픽 16" descr="갈매기형 화살표 단색으로 채워진">
            <a:extLst>
              <a:ext uri="{FF2B5EF4-FFF2-40B4-BE49-F238E27FC236}">
                <a16:creationId xmlns:a16="http://schemas.microsoft.com/office/drawing/2014/main" id="{3D4BE6C5-4CF0-6B5F-D982-85B571230C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29344" y="2838704"/>
            <a:ext cx="914400" cy="9144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6623A1-B84F-5CAA-B95B-50A8F9F3375F}"/>
              </a:ext>
            </a:extLst>
          </p:cNvPr>
          <p:cNvSpPr/>
          <p:nvPr/>
        </p:nvSpPr>
        <p:spPr>
          <a:xfrm>
            <a:off x="2490381" y="665603"/>
            <a:ext cx="7014134" cy="5260601"/>
          </a:xfrm>
          <a:prstGeom prst="rect">
            <a:avLst/>
          </a:prstGeom>
          <a:noFill/>
          <a:ln w="50800">
            <a:solidFill>
              <a:schemeClr val="accent6">
                <a:alpha val="48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래픽 4" descr="커서 단색으로 채워진">
            <a:extLst>
              <a:ext uri="{FF2B5EF4-FFF2-40B4-BE49-F238E27FC236}">
                <a16:creationId xmlns:a16="http://schemas.microsoft.com/office/drawing/2014/main" id="{F171ECAA-69A7-518D-4453-3DDEFFCA9B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458229" y="3204749"/>
            <a:ext cx="548355" cy="548355"/>
          </a:xfrm>
          <a:prstGeom prst="rect">
            <a:avLst/>
          </a:prstGeom>
        </p:spPr>
      </p:pic>
      <p:pic>
        <p:nvPicPr>
          <p:cNvPr id="3" name="그림 2" descr="올굴에 손을 얹은 고객 서비스 남성 직원">
            <a:extLst>
              <a:ext uri="{FF2B5EF4-FFF2-40B4-BE49-F238E27FC236}">
                <a16:creationId xmlns:a16="http://schemas.microsoft.com/office/drawing/2014/main" id="{2BB8A759-4A57-082B-85DD-3DBF556E6D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7856">
            <a:off x="5680772" y="2153340"/>
            <a:ext cx="2073829" cy="191361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2676A0-76B1-1F65-5C2F-C29B8A316604}"/>
              </a:ext>
            </a:extLst>
          </p:cNvPr>
          <p:cNvSpPr/>
          <p:nvPr/>
        </p:nvSpPr>
        <p:spPr>
          <a:xfrm>
            <a:off x="5965616" y="2177041"/>
            <a:ext cx="884490" cy="788350"/>
          </a:xfrm>
          <a:prstGeom prst="rect">
            <a:avLst/>
          </a:prstGeom>
          <a:noFill/>
          <a:ln w="63500">
            <a:solidFill>
              <a:schemeClr val="tx2">
                <a:lumMod val="50000"/>
                <a:lumOff val="50000"/>
                <a:alpha val="7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BE5DEFE-5E00-370E-DF67-D71140D4A4AF}"/>
              </a:ext>
            </a:extLst>
          </p:cNvPr>
          <p:cNvSpPr/>
          <p:nvPr/>
        </p:nvSpPr>
        <p:spPr>
          <a:xfrm>
            <a:off x="612264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Auto Save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1601157-1CAE-985E-7600-68D6E3B696AC}"/>
              </a:ext>
            </a:extLst>
          </p:cNvPr>
          <p:cNvSpPr/>
          <p:nvPr/>
        </p:nvSpPr>
        <p:spPr>
          <a:xfrm>
            <a:off x="2490380" y="5330190"/>
            <a:ext cx="1967319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연구실에서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417129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3582221-2449-8E97-6C52-DA9B81E95B4A}"/>
              </a:ext>
            </a:extLst>
          </p:cNvPr>
          <p:cNvSpPr/>
          <p:nvPr/>
        </p:nvSpPr>
        <p:spPr>
          <a:xfrm>
            <a:off x="1497584" y="361696"/>
            <a:ext cx="8999728" cy="2682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IC</a:t>
            </a:r>
            <a:endParaRPr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D2E1CA-527F-3A90-09C8-E8CCC0063B65}"/>
              </a:ext>
            </a:extLst>
          </p:cNvPr>
          <p:cNvGrpSpPr/>
          <p:nvPr/>
        </p:nvGrpSpPr>
        <p:grpSpPr>
          <a:xfrm>
            <a:off x="9679432" y="361696"/>
            <a:ext cx="817880" cy="268224"/>
            <a:chOff x="6239258" y="260096"/>
            <a:chExt cx="817880" cy="26822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7219F-FC48-BC15-1799-7FE1A08CD7F0}"/>
                </a:ext>
              </a:extLst>
            </p:cNvPr>
            <p:cNvSpPr/>
            <p:nvPr/>
          </p:nvSpPr>
          <p:spPr>
            <a:xfrm>
              <a:off x="6239258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306C4-45A0-6F77-33E1-F89048F24DC0}"/>
                </a:ext>
              </a:extLst>
            </p:cNvPr>
            <p:cNvSpPr/>
            <p:nvPr/>
          </p:nvSpPr>
          <p:spPr>
            <a:xfrm>
              <a:off x="6516626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24D1FA-E7E9-1B4F-71CE-AD81399F0235}"/>
                </a:ext>
              </a:extLst>
            </p:cNvPr>
            <p:cNvSpPr/>
            <p:nvPr/>
          </p:nvSpPr>
          <p:spPr>
            <a:xfrm>
              <a:off x="6786882" y="260096"/>
              <a:ext cx="270256" cy="26822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BEB2318-A30B-454B-A31E-9D79C6C0513F}"/>
                </a:ext>
              </a:extLst>
            </p:cNvPr>
            <p:cNvSpPr/>
            <p:nvPr/>
          </p:nvSpPr>
          <p:spPr>
            <a:xfrm>
              <a:off x="6623306" y="329184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EA9CCA-F6D7-5D70-E6AD-F18D64EACBBE}"/>
                </a:ext>
              </a:extLst>
            </p:cNvPr>
            <p:cNvSpPr/>
            <p:nvPr/>
          </p:nvSpPr>
          <p:spPr>
            <a:xfrm>
              <a:off x="6566410" y="353568"/>
              <a:ext cx="113792" cy="1056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곱하기 기호 19">
              <a:extLst>
                <a:ext uri="{FF2B5EF4-FFF2-40B4-BE49-F238E27FC236}">
                  <a16:creationId xmlns:a16="http://schemas.microsoft.com/office/drawing/2014/main" id="{2426066A-DF98-296A-8D57-C8A3AF2FC202}"/>
                </a:ext>
              </a:extLst>
            </p:cNvPr>
            <p:cNvSpPr/>
            <p:nvPr/>
          </p:nvSpPr>
          <p:spPr>
            <a:xfrm>
              <a:off x="6793994" y="262382"/>
              <a:ext cx="263144" cy="265938"/>
            </a:xfrm>
            <a:prstGeom prst="mathMultiply">
              <a:avLst>
                <a:gd name="adj1" fmla="val 8317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빼기 기호 20">
              <a:extLst>
                <a:ext uri="{FF2B5EF4-FFF2-40B4-BE49-F238E27FC236}">
                  <a16:creationId xmlns:a16="http://schemas.microsoft.com/office/drawing/2014/main" id="{B2C575BE-2491-FA6C-BC18-A1B703B5E748}"/>
                </a:ext>
              </a:extLst>
            </p:cNvPr>
            <p:cNvSpPr/>
            <p:nvPr/>
          </p:nvSpPr>
          <p:spPr>
            <a:xfrm>
              <a:off x="6246370" y="260096"/>
              <a:ext cx="263144" cy="268224"/>
            </a:xfrm>
            <a:prstGeom prst="mathMinus">
              <a:avLst>
                <a:gd name="adj1" fmla="val 6474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C3FD17-037C-D36C-8194-8FA5D758AE36}"/>
              </a:ext>
            </a:extLst>
          </p:cNvPr>
          <p:cNvSpPr/>
          <p:nvPr/>
        </p:nvSpPr>
        <p:spPr>
          <a:xfrm>
            <a:off x="1497584" y="629920"/>
            <a:ext cx="8999728" cy="53319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실내, 벽, 사무실 건물, 컴퓨터이(가) 표시된 사진&#10;&#10;자동 생성된 설명">
            <a:extLst>
              <a:ext uri="{FF2B5EF4-FFF2-40B4-BE49-F238E27FC236}">
                <a16:creationId xmlns:a16="http://schemas.microsoft.com/office/drawing/2014/main" id="{86242F87-9676-AF3F-AADC-86F51209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81" y="665603"/>
            <a:ext cx="7014134" cy="526060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DAA1CA5-5B79-E5C7-AB61-FCB247BB8744}"/>
              </a:ext>
            </a:extLst>
          </p:cNvPr>
          <p:cNvSpPr/>
          <p:nvPr/>
        </p:nvSpPr>
        <p:spPr>
          <a:xfrm>
            <a:off x="516778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New Folder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9" name="그래픽 8" descr="갈매기형 화살표 단색으로 채워진">
            <a:extLst>
              <a:ext uri="{FF2B5EF4-FFF2-40B4-BE49-F238E27FC236}">
                <a16:creationId xmlns:a16="http://schemas.microsoft.com/office/drawing/2014/main" id="{F8F4CEAD-E9A7-85F1-7D54-5252440C4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2847" y="2838704"/>
            <a:ext cx="914400" cy="914400"/>
          </a:xfrm>
          <a:prstGeom prst="rect">
            <a:avLst/>
          </a:prstGeom>
        </p:spPr>
      </p:pic>
      <p:pic>
        <p:nvPicPr>
          <p:cNvPr id="17" name="그래픽 16" descr="갈매기형 화살표 단색으로 채워진">
            <a:extLst>
              <a:ext uri="{FF2B5EF4-FFF2-40B4-BE49-F238E27FC236}">
                <a16:creationId xmlns:a16="http://schemas.microsoft.com/office/drawing/2014/main" id="{3D4BE6C5-4CF0-6B5F-D982-85B571230C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29344" y="2838704"/>
            <a:ext cx="914400" cy="9144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6623A1-B84F-5CAA-B95B-50A8F9F3375F}"/>
              </a:ext>
            </a:extLst>
          </p:cNvPr>
          <p:cNvSpPr/>
          <p:nvPr/>
        </p:nvSpPr>
        <p:spPr>
          <a:xfrm>
            <a:off x="2490381" y="665603"/>
            <a:ext cx="7014134" cy="5260601"/>
          </a:xfrm>
          <a:prstGeom prst="rect">
            <a:avLst/>
          </a:prstGeom>
          <a:noFill/>
          <a:ln w="50800">
            <a:solidFill>
              <a:schemeClr val="accent6">
                <a:alpha val="48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올굴에 손을 얹은 고객 서비스 남성 직원">
            <a:extLst>
              <a:ext uri="{FF2B5EF4-FFF2-40B4-BE49-F238E27FC236}">
                <a16:creationId xmlns:a16="http://schemas.microsoft.com/office/drawing/2014/main" id="{2BB8A759-4A57-082B-85DD-3DBF556E6D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7856">
            <a:off x="5680772" y="2153340"/>
            <a:ext cx="2073829" cy="191361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2676A0-76B1-1F65-5C2F-C29B8A316604}"/>
              </a:ext>
            </a:extLst>
          </p:cNvPr>
          <p:cNvSpPr/>
          <p:nvPr/>
        </p:nvSpPr>
        <p:spPr>
          <a:xfrm>
            <a:off x="5965616" y="2177041"/>
            <a:ext cx="884490" cy="788350"/>
          </a:xfrm>
          <a:prstGeom prst="rect">
            <a:avLst/>
          </a:prstGeom>
          <a:noFill/>
          <a:ln w="63500">
            <a:solidFill>
              <a:schemeClr val="tx2">
                <a:lumMod val="50000"/>
                <a:lumOff val="50000"/>
                <a:alpha val="7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623ACBA-36AD-938B-56CA-9FC60D7EC60E}"/>
              </a:ext>
            </a:extLst>
          </p:cNvPr>
          <p:cNvSpPr/>
          <p:nvPr/>
        </p:nvSpPr>
        <p:spPr>
          <a:xfrm>
            <a:off x="6122644" y="798573"/>
            <a:ext cx="901573" cy="266446"/>
          </a:xfrm>
          <a:prstGeom prst="roundRect">
            <a:avLst/>
          </a:prstGeom>
          <a:solidFill>
            <a:schemeClr val="bg1">
              <a:alpha val="75000"/>
            </a:schemeClr>
          </a:solidFill>
          <a:ln>
            <a:solidFill>
              <a:schemeClr val="bg2">
                <a:lumMod val="90000"/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Auto Save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pic>
        <p:nvPicPr>
          <p:cNvPr id="5" name="그래픽 4" descr="커서 단색으로 채워진">
            <a:extLst>
              <a:ext uri="{FF2B5EF4-FFF2-40B4-BE49-F238E27FC236}">
                <a16:creationId xmlns:a16="http://schemas.microsoft.com/office/drawing/2014/main" id="{F171ECAA-69A7-518D-4453-3DDEFFCA9B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96404" y="859929"/>
            <a:ext cx="548355" cy="54835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96030F9-8FD8-9A47-AC24-4BFE44531DAC}"/>
              </a:ext>
            </a:extLst>
          </p:cNvPr>
          <p:cNvSpPr/>
          <p:nvPr/>
        </p:nvSpPr>
        <p:spPr>
          <a:xfrm>
            <a:off x="2490380" y="5330190"/>
            <a:ext cx="1967319" cy="596013"/>
          </a:xfrm>
          <a:prstGeom prst="rect">
            <a:avLst/>
          </a:prstGeom>
          <a:solidFill>
            <a:schemeClr val="tx1"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연구실에서</a:t>
            </a:r>
            <a:r>
              <a:rPr lang="en-US" altLang="ko-KR" sz="1200" dirty="0"/>
              <a:t>.jpg</a:t>
            </a:r>
          </a:p>
          <a:p>
            <a:r>
              <a:rPr lang="ko-KR" altLang="en-US" sz="1200" dirty="0"/>
              <a:t>날짜</a:t>
            </a:r>
            <a:r>
              <a:rPr lang="en-US" altLang="ko-KR" sz="1200" dirty="0"/>
              <a:t>: 2024.05.02 18:04:43</a:t>
            </a:r>
          </a:p>
          <a:p>
            <a:r>
              <a:rPr lang="ko-KR" altLang="en-US" sz="1200" dirty="0"/>
              <a:t>위치</a:t>
            </a:r>
            <a:r>
              <a:rPr lang="en-US" altLang="ko-KR" sz="1200" dirty="0"/>
              <a:t>: </a:t>
            </a:r>
            <a:r>
              <a:rPr lang="ko-KR" altLang="en-US" sz="1200" dirty="0"/>
              <a:t>영남대학교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241408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207</Words>
  <Application>Microsoft Office PowerPoint</Application>
  <PresentationFormat>와이드스크린</PresentationFormat>
  <Paragraphs>75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김상정</dc:creator>
  <cp:lastModifiedBy>김상정</cp:lastModifiedBy>
  <cp:revision>1</cp:revision>
  <dcterms:created xsi:type="dcterms:W3CDTF">2024-05-02T11:35:00Z</dcterms:created>
  <dcterms:modified xsi:type="dcterms:W3CDTF">2024-05-03T10:49:25Z</dcterms:modified>
</cp:coreProperties>
</file>

<file path=docProps/thumbnail.jpeg>
</file>